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6"/>
  </p:notesMasterIdLst>
  <p:sldIdLst>
    <p:sldId id="504" r:id="rId2"/>
    <p:sldId id="505" r:id="rId3"/>
    <p:sldId id="506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userDrawn="1">
          <p15:clr>
            <a:srgbClr val="A4A3A4"/>
          </p15:clr>
        </p15:guide>
        <p15:guide id="4" orient="horz" pos="4320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8AB3C"/>
    <a:srgbClr val="FFC100"/>
    <a:srgbClr val="0A2857"/>
    <a:srgbClr val="819D00"/>
    <a:srgbClr val="FDE576"/>
    <a:srgbClr val="F9F9F9"/>
    <a:srgbClr val="FDE677"/>
    <a:srgbClr val="AD61CA"/>
    <a:srgbClr val="B8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/>
    <p:restoredTop sz="77273"/>
  </p:normalViewPr>
  <p:slideViewPr>
    <p:cSldViewPr snapToGrid="0" snapToObjects="1">
      <p:cViewPr varScale="1">
        <p:scale>
          <a:sx n="96" d="100"/>
          <a:sy n="96" d="100"/>
        </p:scale>
        <p:origin x="1168" y="168"/>
      </p:cViewPr>
      <p:guideLst>
        <p:guide orient="horz"/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notesViewPr>
    <p:cSldViewPr snapToGrid="0" snapToObjects="1" showGuides="1">
      <p:cViewPr varScale="1">
        <p:scale>
          <a:sx n="103" d="100"/>
          <a:sy n="103" d="100"/>
        </p:scale>
        <p:origin x="464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5992-85AC-9843-AE2F-0A0206ECF8AF}" type="datetimeFigureOut">
              <a:rPr lang="es-AR" smtClean="0"/>
              <a:t>2/8/21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ED96-3B05-3D4C-91E3-4B590DEDB73B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365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CAF5-191F-2F4E-8FEF-1BFAAFE62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94D93-0C0A-E140-8F54-D841FF8C1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51BF7-134D-4048-BAF9-C4762012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2/8/21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53CC-A73E-C24E-9C09-E0F60E79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FC8A5-EDA5-1E47-B68A-01A846F5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360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E8EC-043A-E64C-B2DC-7FE89BA0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D8E16-9F24-8244-9376-45E3C6831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8B0DC-68A1-A142-96F9-BF2D75AB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2/8/21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41B22-98E3-904F-8514-319DE6A7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E58F5-0480-D343-9E9B-B1FA4D95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778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36C59-F754-1444-AB22-80C48A535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033EF-3866-6E43-A5BD-FFEE59073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F2912-8CB7-5341-9F33-29CE2A37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2/8/21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19CD-0738-FC49-ABC1-01DC693B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CE16C-0827-5544-9480-5DAF1A0E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935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5BBD-EFF6-284F-A81B-87E3F612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2981-1761-6449-BD6C-D3C4172E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A635-004F-CB41-8D1F-D4D62A3F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8/2/21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759E-CC19-454E-A451-C5B74A3C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E5E30-D2A1-D442-A235-FC6E676F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5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3BC4-36A6-2649-893A-EE3F614F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C6970-28BE-5A4C-BE09-4DCAE71E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3EF9-B690-064F-AB88-47CC54C5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2/8/21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1BA0D-7F6F-684B-946B-B9A8DFF4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52640-B5E4-4144-872D-CC7C9C93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78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1ADD-1FC4-C24E-9FC4-3371D991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D1D11-2BC6-F840-8E03-901E807FA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A8A1F-D0E3-0849-82B0-8BF3BFDB5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FCB6C-EAC5-6446-B376-32678831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2/8/21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DC1D5-29FC-814C-B6EA-A262DBD4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913D1-A484-BA4F-8092-C39F419E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827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BBD0-48EF-F743-81E9-AF2D29E5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03816-3639-7847-BD52-0249C095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931E0-82EE-7C4D-A488-7CB8F6E72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8FE7E-FBE1-3348-A8A0-29FD6055F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4C1AE-B7A2-314D-96A9-7FEB594FB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3756F0-BF2C-534A-9BB8-B113B641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2/8/21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839695-BDC9-C44D-9295-43AFCF94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B1ACC5-741C-B649-A6D7-D0EBC5DF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688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9AEC-17FF-804B-85F7-75E154CF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9F196-FEDE-D444-A66B-74D2EF4A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2/8/21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26003-0620-544A-B55A-517BD2BD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3B10A-618F-C14F-851B-ACD5E5E0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412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0CD0A-AFAA-CB4E-B9D0-F36E7AB9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2/8/21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3BF5A-05CA-7D40-B497-D494B81A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25C08-2B08-4744-B8CE-A84C0A1C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881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4CCE-EB73-154A-9D8E-DB6B4653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B551D-FA22-A64B-A0BF-B841B5896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028A9-C402-7347-A19A-353A17C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0BE9A-9270-2F40-BF6B-71FDEBFB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2/8/21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77043-A106-D042-BF95-452A0B9B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A8653-61DE-3146-ADB1-4644E21B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25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200F-9CC9-BB4D-BFF7-8543BF14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A8101-CE8C-FD4E-8C9D-8BA15322C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DBF22-21DB-AE43-A77D-B781C7B1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62E7-C6DD-DC48-BD21-2A0D7D85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203-EC3B-154E-B6CE-337452088827}" type="datetimeFigureOut">
              <a:rPr lang="es-AR" smtClean="0"/>
              <a:t>2/8/21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0C211-EB3D-2F4B-8702-DB2D6AFA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54462-38E9-284A-B643-65C7F861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803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FD35D-AC7C-354F-9496-F47B56D1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6FF1F-6415-5A45-897B-55BB20513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ABE07-C89E-8E47-9BAC-4F4A6DCCB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5203-EC3B-154E-B6CE-337452088827}" type="datetimeFigureOut">
              <a:rPr lang="es-AR" smtClean="0"/>
              <a:t>2/8/21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89DA1-8D73-DC46-AD3C-B2D7FA93B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3A7AE-DBB8-454A-9550-68B9D722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FE14-9BF9-1848-B045-495975F787A4}" type="slidenum">
              <a:rPr lang="es-AR" smtClean="0"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746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3382773-5F37-9A4F-BF65-1B32C2878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7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29A932-B311-D240-8F43-9AA3F01F2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9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6DA0B9-490B-5F4C-80C2-DEC60AA9E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F90F8A8-2CA5-F043-B017-829ED5E1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5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9D7D9B4-4CA5-AB40-87A6-92585DAA6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3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32D1AC3-DC06-7142-81F5-CB52EAB9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5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C9C747-B006-824C-917E-261F4808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3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690C62-1A55-6146-96E0-3139882A9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0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C705FC-F442-464B-8978-FC5A20E31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50D75C-1C95-7542-BA3D-730C290B3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8C5A5C-FC3C-9243-8837-9897C574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2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138721-12E0-4241-950D-2A962118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C93731C-21A6-D248-BF04-3EB230F70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2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2495AF-3D82-364E-8229-B701561DA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40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14775</TotalTime>
  <Words>0</Words>
  <Application>Microsoft Macintosh PowerPoint</Application>
  <PresentationFormat>Grand écran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Dubrowsky</dc:creator>
  <cp:lastModifiedBy>Microsoft Office User</cp:lastModifiedBy>
  <cp:revision>130</cp:revision>
  <dcterms:created xsi:type="dcterms:W3CDTF">2020-04-06T14:27:12Z</dcterms:created>
  <dcterms:modified xsi:type="dcterms:W3CDTF">2021-08-02T13:37:05Z</dcterms:modified>
</cp:coreProperties>
</file>