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handoutMasterIdLst>
    <p:handoutMasterId r:id="rId8"/>
  </p:handoutMasterIdLst>
  <p:sldIdLst>
    <p:sldId id="256" r:id="rId2"/>
    <p:sldId id="267" r:id="rId3"/>
    <p:sldId id="271" r:id="rId4"/>
    <p:sldId id="272" r:id="rId5"/>
    <p:sldId id="273" r:id="rId6"/>
    <p:sldId id="261" r:id="rId7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E61"/>
    <a:srgbClr val="00C0DF"/>
    <a:srgbClr val="D37BC2"/>
    <a:srgbClr val="032151"/>
    <a:srgbClr val="1E4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F8481D2-5C83-49CF-9D5A-8E62E83E92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317D82-32AA-4781-98DE-597069903E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49AFF-B279-43BD-B75C-00ABDD36617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3BC3B7-2219-4D88-BE6B-0058177BEA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2430BF-7F8C-432F-8069-AECD73DFB1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BE708-3CDD-4045-BFDB-569A304C71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06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image" Target="../media/image13.svg"/><Relationship Id="rId21" Type="http://schemas.openxmlformats.org/officeDocument/2006/relationships/image" Target="../media/image31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8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7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10.svg"/><Relationship Id="rId15" Type="http://schemas.openxmlformats.org/officeDocument/2006/relationships/image" Target="../media/image45.svg"/><Relationship Id="rId10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37.svg"/><Relationship Id="rId14" Type="http://schemas.openxmlformats.org/officeDocument/2006/relationships/image" Target="../media/image4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7.svg"/><Relationship Id="rId7" Type="http://schemas.openxmlformats.org/officeDocument/2006/relationships/image" Target="../media/image4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51.svg"/><Relationship Id="rId5" Type="http://schemas.openxmlformats.org/officeDocument/2006/relationships/image" Target="../media/image49.svg"/><Relationship Id="rId10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image" Target="../media/image1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truccio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4D94B540-FB06-4146-AC04-5357D9581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flipH="1">
            <a:off x="8382000" y="8201689"/>
            <a:ext cx="1905000" cy="37011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02D71F-5DDE-44ED-A131-97B681A4B4B6}"/>
              </a:ext>
            </a:extLst>
          </p:cNvPr>
          <p:cNvSpPr txBox="1"/>
          <p:nvPr userDrawn="1"/>
        </p:nvSpPr>
        <p:spPr>
          <a:xfrm>
            <a:off x="635000" y="526302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b="1" dirty="0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endParaRPr lang="en-US" sz="6000" b="1" dirty="0">
              <a:solidFill>
                <a:srgbClr val="00C0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E704BE-686F-46E7-8D0C-D2DCB698C04A}"/>
              </a:ext>
            </a:extLst>
          </p:cNvPr>
          <p:cNvSpPr txBox="1"/>
          <p:nvPr userDrawn="1"/>
        </p:nvSpPr>
        <p:spPr>
          <a:xfrm>
            <a:off x="635000" y="2105010"/>
            <a:ext cx="89789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1" dirty="0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your information and add your photo.</a:t>
            </a:r>
            <a:endParaRPr lang="es-AR" sz="3200" dirty="0">
              <a:solidFill>
                <a:srgbClr val="032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3200" b="0" dirty="0">
              <a:solidFill>
                <a:srgbClr val="032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1" dirty="0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AR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as .PNG o .JPG and share on Instagram.</a:t>
            </a: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3200" b="0" dirty="0">
              <a:solidFill>
                <a:srgbClr val="032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1" dirty="0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AR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also add two more images: </a:t>
            </a: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One to explain or tell a little bit more about what it is about or with anything you think might be of interest.</a:t>
            </a: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And another to say goodbye or end the invitation.</a:t>
            </a: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3200" b="0" dirty="0">
              <a:solidFill>
                <a:srgbClr val="032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1" dirty="0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you must upload them all together in the same post! </a:t>
            </a:r>
            <a:endParaRPr lang="en-US" sz="3200" b="1" kern="1200" dirty="0">
              <a:solidFill>
                <a:srgbClr val="00C0D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5738368-877D-4FE6-94E4-85081093E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0676" y="400722"/>
            <a:ext cx="29813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3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JEMPLO">
    <p:bg>
      <p:bgPr>
        <a:solidFill>
          <a:srgbClr val="F26E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27273204-D816-481A-8D92-B436D1B1B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21321">
            <a:off x="5297795" y="694660"/>
            <a:ext cx="4449054" cy="4449054"/>
          </a:xfrm>
          <a:prstGeom prst="rect">
            <a:avLst/>
          </a:prstGeom>
          <a:effectLst>
            <a:outerShdw blurRad="203200" dist="241300" dir="8040000" sx="96000" sy="96000" algn="ctr" rotWithShape="0">
              <a:schemeClr val="bg1">
                <a:lumMod val="65000"/>
                <a:alpha val="36000"/>
              </a:scheme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66C78B-A84C-42DA-93BC-35F75FC022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98294">
            <a:off x="959504" y="5520642"/>
            <a:ext cx="4101840" cy="4101840"/>
          </a:xfrm>
          <a:prstGeom prst="rect">
            <a:avLst/>
          </a:prstGeom>
          <a:effectLst>
            <a:outerShdw blurRad="406400" dist="101600" dir="8040000" sx="102000" sy="102000" algn="ctr" rotWithShape="0">
              <a:schemeClr val="bg1">
                <a:lumMod val="95000"/>
                <a:alpha val="39000"/>
              </a:schemeClr>
            </a:outerShdw>
          </a:effectLst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2A95F66-504A-4118-99C0-E946ED2852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069" y="1152610"/>
            <a:ext cx="1865894" cy="160027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99E5E603-9F97-4A73-AB07-E56DC997B3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3963" y="2601165"/>
            <a:ext cx="1852080" cy="205391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A92DECE7-69CF-457F-B447-E8C58895E27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300">
            <a:off x="5145915" y="5586244"/>
            <a:ext cx="4074098" cy="4074098"/>
          </a:xfrm>
          <a:prstGeom prst="rect">
            <a:avLst/>
          </a:prstGeom>
          <a:effectLst>
            <a:outerShdw blurRad="406400" dist="101600" dir="8040000" sx="102000" sy="102000" algn="ctr" rotWithShape="0">
              <a:schemeClr val="bg1">
                <a:lumMod val="95000"/>
                <a:alpha val="12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18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B+PS Dú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o">
            <a:extLst>
              <a:ext uri="{FF2B5EF4-FFF2-40B4-BE49-F238E27FC236}">
                <a16:creationId xmlns:a16="http://schemas.microsoft.com/office/drawing/2014/main" id="{B9D476D9-D521-40A1-B2AA-60F5E7AE0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081" y="2281416"/>
            <a:ext cx="4495800" cy="4495800"/>
          </a:xfrm>
          <a:prstGeom prst="rect">
            <a:avLst/>
          </a:prstGeom>
        </p:spPr>
      </p:pic>
      <p:pic>
        <p:nvPicPr>
          <p:cNvPr id="16" name="Marco">
            <a:extLst>
              <a:ext uri="{FF2B5EF4-FFF2-40B4-BE49-F238E27FC236}">
                <a16:creationId xmlns:a16="http://schemas.microsoft.com/office/drawing/2014/main" id="{5624A1A9-EEE7-4A72-A3AE-436526813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3675" y="2281416"/>
            <a:ext cx="4495800" cy="4495800"/>
          </a:xfrm>
          <a:prstGeom prst="rect">
            <a:avLst/>
          </a:prstGeom>
        </p:spPr>
      </p:pic>
      <p:pic>
        <p:nvPicPr>
          <p:cNvPr id="5" name="Puntitos">
            <a:extLst>
              <a:ext uri="{FF2B5EF4-FFF2-40B4-BE49-F238E27FC236}">
                <a16:creationId xmlns:a16="http://schemas.microsoft.com/office/drawing/2014/main" id="{7172E1A4-0520-4DA3-A0EE-F3FF1F5262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435"/>
          <a:stretch/>
        </p:blipFill>
        <p:spPr>
          <a:xfrm>
            <a:off x="0" y="2576206"/>
            <a:ext cx="1524000" cy="1960354"/>
          </a:xfrm>
          <a:prstGeom prst="rect">
            <a:avLst/>
          </a:prstGeom>
        </p:spPr>
      </p:pic>
      <p:pic>
        <p:nvPicPr>
          <p:cNvPr id="6" name="OTG">
            <a:extLst>
              <a:ext uri="{FF2B5EF4-FFF2-40B4-BE49-F238E27FC236}">
                <a16:creationId xmlns:a16="http://schemas.microsoft.com/office/drawing/2014/main" id="{06221549-5756-47DB-8547-F7ADED3848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4000" y="7943077"/>
            <a:ext cx="2028643" cy="203954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278EB0F7-55C1-4CFA-B312-7E9F3CD49BB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460" y="775026"/>
            <a:ext cx="1401873" cy="1202313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7B4B7AC9-58B4-4EE8-AEB4-4D908B6824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53060" y="476584"/>
            <a:ext cx="1391495" cy="1543133"/>
          </a:xfrm>
          <a:prstGeom prst="rect">
            <a:avLst/>
          </a:prstGeom>
        </p:spPr>
      </p:pic>
      <p:sp>
        <p:nvSpPr>
          <p:cNvPr id="27" name="Texto CUÁNDO">
            <a:extLst>
              <a:ext uri="{FF2B5EF4-FFF2-40B4-BE49-F238E27FC236}">
                <a16:creationId xmlns:a16="http://schemas.microsoft.com/office/drawing/2014/main" id="{DEC3BE2C-5417-4B5B-93A8-2EFE39688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881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36" name="Texto CUÁNDO">
            <a:extLst>
              <a:ext uri="{FF2B5EF4-FFF2-40B4-BE49-F238E27FC236}">
                <a16:creationId xmlns:a16="http://schemas.microsoft.com/office/drawing/2014/main" id="{93A7AC86-5FC4-4347-A4CB-FA0DE1BCF5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7726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  <p:pic>
        <p:nvPicPr>
          <p:cNvPr id="37" name="online">
            <a:extLst>
              <a:ext uri="{FF2B5EF4-FFF2-40B4-BE49-F238E27FC236}">
                <a16:creationId xmlns:a16="http://schemas.microsoft.com/office/drawing/2014/main" id="{25580BB0-73F1-4F26-9BD4-F404F490A0C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63828" y="8050722"/>
            <a:ext cx="1409700" cy="715784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0400FA70-C082-4D97-8B3C-2476AC6DB060}"/>
              </a:ext>
            </a:extLst>
          </p:cNvPr>
          <p:cNvGrpSpPr/>
          <p:nvPr userDrawn="1"/>
        </p:nvGrpSpPr>
        <p:grpSpPr>
          <a:xfrm>
            <a:off x="5042636" y="8458126"/>
            <a:ext cx="171776" cy="253608"/>
            <a:chOff x="8972473" y="9597265"/>
            <a:chExt cx="190862" cy="281787"/>
          </a:xfrm>
          <a:solidFill>
            <a:srgbClr val="F26E61"/>
          </a:solidFill>
        </p:grpSpPr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3DCB6EB3-42C2-48B9-867E-E7F6086F6EDE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grpFill/>
            <a:ln w="3175">
              <a:solidFill>
                <a:srgbClr val="F26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19D5B141-D3BA-4F26-834E-0A67626ACCFA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grpFill/>
            <a:ln w="3175">
              <a:solidFill>
                <a:srgbClr val="F26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pic>
        <p:nvPicPr>
          <p:cNvPr id="41" name="Gráfico 40">
            <a:extLst>
              <a:ext uri="{FF2B5EF4-FFF2-40B4-BE49-F238E27FC236}">
                <a16:creationId xmlns:a16="http://schemas.microsoft.com/office/drawing/2014/main" id="{92680192-2227-4E81-ACFD-263D7616B1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3080" y="8490586"/>
            <a:ext cx="926640" cy="210600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5ABDAEF7-91B0-4CD6-A01B-D3D342CC4F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89480" y="8490586"/>
            <a:ext cx="1109160" cy="210600"/>
          </a:xfrm>
          <a:prstGeom prst="rect">
            <a:avLst/>
          </a:prstGeom>
        </p:spPr>
      </p:pic>
      <p:grpSp>
        <p:nvGrpSpPr>
          <p:cNvPr id="43" name="Grupo 42">
            <a:extLst>
              <a:ext uri="{FF2B5EF4-FFF2-40B4-BE49-F238E27FC236}">
                <a16:creationId xmlns:a16="http://schemas.microsoft.com/office/drawing/2014/main" id="{34B2A9AB-E308-40B1-A39E-B63480F8342A}"/>
              </a:ext>
            </a:extLst>
          </p:cNvPr>
          <p:cNvGrpSpPr/>
          <p:nvPr userDrawn="1"/>
        </p:nvGrpSpPr>
        <p:grpSpPr>
          <a:xfrm>
            <a:off x="1473717" y="8447578"/>
            <a:ext cx="171776" cy="253608"/>
            <a:chOff x="8972473" y="9597265"/>
            <a:chExt cx="190862" cy="281787"/>
          </a:xfrm>
          <a:solidFill>
            <a:srgbClr val="00C0DF"/>
          </a:solidFill>
        </p:grpSpPr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99A145B6-D13D-4058-86F8-EB4384E11ECB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grpFill/>
            <a:ln w="3175">
              <a:solidFill>
                <a:srgbClr val="00C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8D642730-F256-40DA-A1B7-F1B63C88B1FE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grpFill/>
            <a:ln w="3175">
              <a:solidFill>
                <a:srgbClr val="00C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sp>
        <p:nvSpPr>
          <p:cNvPr id="46" name="Texto NOMBRE">
            <a:extLst>
              <a:ext uri="{FF2B5EF4-FFF2-40B4-BE49-F238E27FC236}">
                <a16:creationId xmlns:a16="http://schemas.microsoft.com/office/drawing/2014/main" id="{C8ABFC6E-DD3F-448F-9B12-91ADB371B6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780" y="7184117"/>
            <a:ext cx="4402449" cy="463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45" indent="0" algn="ctr">
              <a:buNone/>
              <a:defRPr sz="2250"/>
            </a:lvl2pPr>
            <a:lvl3pPr marL="1028690" indent="0" algn="ctr">
              <a:buNone/>
              <a:defRPr sz="2025"/>
            </a:lvl3pPr>
            <a:lvl4pPr marL="1543035" indent="0" algn="ctr">
              <a:buNone/>
              <a:defRPr sz="1800"/>
            </a:lvl4pPr>
            <a:lvl5pPr marL="2057379" indent="0" algn="ctr">
              <a:buNone/>
              <a:defRPr sz="1800"/>
            </a:lvl5pPr>
            <a:lvl6pPr marL="2571724" indent="0" algn="ctr">
              <a:buNone/>
              <a:defRPr sz="1800"/>
            </a:lvl6pPr>
            <a:lvl7pPr marL="3086069" indent="0" algn="ctr">
              <a:buNone/>
              <a:defRPr sz="1800"/>
            </a:lvl7pPr>
            <a:lvl8pPr marL="3600414" indent="0" algn="ctr">
              <a:buNone/>
              <a:defRPr sz="1800"/>
            </a:lvl8pPr>
            <a:lvl9pPr marL="4114759" indent="0" algn="ctr">
              <a:buNone/>
              <a:defRPr sz="1800"/>
            </a:lvl9pPr>
          </a:lstStyle>
          <a:p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n-US" dirty="0"/>
          </a:p>
        </p:txBody>
      </p:sp>
      <p:sp>
        <p:nvSpPr>
          <p:cNvPr id="47" name="Marcador de texto 6">
            <a:extLst>
              <a:ext uri="{FF2B5EF4-FFF2-40B4-BE49-F238E27FC236}">
                <a16:creationId xmlns:a16="http://schemas.microsoft.com/office/drawing/2014/main" id="{70F992A1-59B4-4D82-8A2C-D2B9B540D1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0507" y="7186378"/>
            <a:ext cx="4402137" cy="463550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82C21A3C-A1D7-4439-BD2A-B526E37284D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47712" y="853688"/>
            <a:ext cx="2857658" cy="707860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1348636B-7572-42FC-8C72-3C563812689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100062" y="853688"/>
            <a:ext cx="2783658" cy="7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1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B Explicación (página 2)">
    <p:bg>
      <p:bgPr>
        <a:solidFill>
          <a:srgbClr val="00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TG">
            <a:extLst>
              <a:ext uri="{FF2B5EF4-FFF2-40B4-BE49-F238E27FC236}">
                <a16:creationId xmlns:a16="http://schemas.microsoft.com/office/drawing/2014/main" id="{06221549-5756-47DB-8547-F7ADED384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4769" y="7943102"/>
            <a:ext cx="2047875" cy="205888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1DEFB13-A066-4696-B62F-BFC9FDC6A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293" y="486474"/>
            <a:ext cx="2343308" cy="2009731"/>
          </a:xfrm>
          <a:prstGeom prst="rect">
            <a:avLst/>
          </a:prstGeom>
        </p:spPr>
      </p:pic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3A43BAA6-3BCC-4B16-BAF2-9CA4DD6AE1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410" y="3809106"/>
            <a:ext cx="7626350" cy="60960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Click</a:t>
            </a:r>
            <a:r>
              <a:rPr lang="es-AR" dirty="0"/>
              <a:t> to </a:t>
            </a:r>
            <a:r>
              <a:rPr lang="es-AR" dirty="0" err="1"/>
              <a:t>add</a:t>
            </a:r>
            <a:r>
              <a:rPr lang="es-AR" dirty="0"/>
              <a:t> </a:t>
            </a:r>
            <a:r>
              <a:rPr lang="es-AR" dirty="0" err="1"/>
              <a:t>subtitles</a:t>
            </a:r>
            <a:endParaRPr lang="es-AR" dirty="0"/>
          </a:p>
        </p:txBody>
      </p:sp>
      <p:sp>
        <p:nvSpPr>
          <p:cNvPr id="23" name="Marcador de texto 18">
            <a:extLst>
              <a:ext uri="{FF2B5EF4-FFF2-40B4-BE49-F238E27FC236}">
                <a16:creationId xmlns:a16="http://schemas.microsoft.com/office/drawing/2014/main" id="{2488EC26-B89E-4DC2-AFE4-484D1A9561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411" y="4640208"/>
            <a:ext cx="8934450" cy="297819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1028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Click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for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text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Lorem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ipsum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dolor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amet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consectetur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adipiscing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elit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Etiam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ac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elit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In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accumsan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dolor libero, sed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varius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lorem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pulvinar vitae. Nunc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fringilla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erat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vel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facilisis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leo lacinia at.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Donec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lacinia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condimentum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suscipit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dapibus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justo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facilisis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vitae. Quisque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quis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est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sed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scelerisque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Mauris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amet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massa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lectus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Donec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pellentesque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sed libero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rutrum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Vivamus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eu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tempor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purus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consectetur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quis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in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egestas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nisi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maximus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ex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nisi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maximus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ex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Vivamus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eu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tempor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purus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consectetur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quis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in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egestas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nisi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maximus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ex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nisi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maximus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ex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Vivamus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eu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tempor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purus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consectetur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quis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in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egestas</a:t>
            </a:r>
            <a:endParaRPr lang="es-AR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online">
            <a:extLst>
              <a:ext uri="{FF2B5EF4-FFF2-40B4-BE49-F238E27FC236}">
                <a16:creationId xmlns:a16="http://schemas.microsoft.com/office/drawing/2014/main" id="{72EDDE38-E283-4D68-8632-39F1AAC88D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3828" y="8050722"/>
            <a:ext cx="1409700" cy="715784"/>
          </a:xfrm>
          <a:prstGeom prst="rect">
            <a:avLst/>
          </a:prstGeo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3DC32577-735F-41E7-8D4F-33607BA91D22}"/>
              </a:ext>
            </a:extLst>
          </p:cNvPr>
          <p:cNvGrpSpPr/>
          <p:nvPr userDrawn="1"/>
        </p:nvGrpSpPr>
        <p:grpSpPr>
          <a:xfrm>
            <a:off x="5042636" y="8458126"/>
            <a:ext cx="171776" cy="253608"/>
            <a:chOff x="8972473" y="9597265"/>
            <a:chExt cx="190862" cy="281787"/>
          </a:xfrm>
          <a:solidFill>
            <a:schemeClr val="bg1"/>
          </a:solidFill>
        </p:grpSpPr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BBA5E5B5-AE78-49CE-A9BE-BF77139CFB10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90240C31-EABF-4D43-BA20-CBC998A1C6D9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pic>
        <p:nvPicPr>
          <p:cNvPr id="38" name="Gráfico 37">
            <a:extLst>
              <a:ext uri="{FF2B5EF4-FFF2-40B4-BE49-F238E27FC236}">
                <a16:creationId xmlns:a16="http://schemas.microsoft.com/office/drawing/2014/main" id="{63CF23FB-E194-4B09-B455-4D0338F815B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3080" y="8490586"/>
            <a:ext cx="926640" cy="210600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2EBE0921-DD6F-4E9B-9CEF-E815A6EB3A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89480" y="8490586"/>
            <a:ext cx="1109160" cy="210600"/>
          </a:xfrm>
          <a:prstGeom prst="rect">
            <a:avLst/>
          </a:prstGeom>
        </p:spPr>
      </p:pic>
      <p:grpSp>
        <p:nvGrpSpPr>
          <p:cNvPr id="40" name="Grupo 39">
            <a:extLst>
              <a:ext uri="{FF2B5EF4-FFF2-40B4-BE49-F238E27FC236}">
                <a16:creationId xmlns:a16="http://schemas.microsoft.com/office/drawing/2014/main" id="{F99C81C8-29B2-483F-B6C0-1D8DC8896EC6}"/>
              </a:ext>
            </a:extLst>
          </p:cNvPr>
          <p:cNvGrpSpPr/>
          <p:nvPr userDrawn="1"/>
        </p:nvGrpSpPr>
        <p:grpSpPr>
          <a:xfrm>
            <a:off x="1473717" y="8447578"/>
            <a:ext cx="171776" cy="253608"/>
            <a:chOff x="8972473" y="9597265"/>
            <a:chExt cx="190862" cy="281787"/>
          </a:xfrm>
          <a:solidFill>
            <a:schemeClr val="bg1"/>
          </a:solidFill>
        </p:grpSpPr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D757D5D9-0FFD-45B9-9323-45100C5288F0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D674C1A6-4AA2-4E9C-AA79-39997ECB7D4E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sp>
        <p:nvSpPr>
          <p:cNvPr id="43" name="Texto CUÁNDO">
            <a:extLst>
              <a:ext uri="{FF2B5EF4-FFF2-40B4-BE49-F238E27FC236}">
                <a16:creationId xmlns:a16="http://schemas.microsoft.com/office/drawing/2014/main" id="{4AB26A8E-C680-4598-B41F-54D33DDEBC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881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44" name="Texto CUÁNDO">
            <a:extLst>
              <a:ext uri="{FF2B5EF4-FFF2-40B4-BE49-F238E27FC236}">
                <a16:creationId xmlns:a16="http://schemas.microsoft.com/office/drawing/2014/main" id="{5A6B7CD4-033D-4D2A-A116-9A75FE50DC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7726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  <p:pic>
        <p:nvPicPr>
          <p:cNvPr id="45" name="Gráfico 44">
            <a:extLst>
              <a:ext uri="{FF2B5EF4-FFF2-40B4-BE49-F238E27FC236}">
                <a16:creationId xmlns:a16="http://schemas.microsoft.com/office/drawing/2014/main" id="{6337EB6F-94EA-4E0C-9559-11D4AEAFF8D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68315" y="987165"/>
            <a:ext cx="4672013" cy="1251585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1DFE00AB-5A7D-4A1E-8DEB-D0577FAE69E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3574" y="3042928"/>
            <a:ext cx="6635012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9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S Explicación (página 3)">
    <p:bg>
      <p:bgPr>
        <a:solidFill>
          <a:srgbClr val="F26E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TG">
            <a:extLst>
              <a:ext uri="{FF2B5EF4-FFF2-40B4-BE49-F238E27FC236}">
                <a16:creationId xmlns:a16="http://schemas.microsoft.com/office/drawing/2014/main" id="{CFDAF63B-E06E-448D-B09C-346A742DCB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4769" y="7943102"/>
            <a:ext cx="2047875" cy="2058885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D9BC3397-E81B-4840-85AC-0C26291A8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495" y="336549"/>
            <a:ext cx="2158206" cy="2393395"/>
          </a:xfrm>
          <a:prstGeom prst="rect">
            <a:avLst/>
          </a:prstGeom>
        </p:spPr>
      </p:pic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95E6CEC6-33DF-499D-851F-D454FFC8FA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410" y="3809106"/>
            <a:ext cx="7626350" cy="60960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Click</a:t>
            </a:r>
            <a:r>
              <a:rPr lang="es-AR" dirty="0"/>
              <a:t> to </a:t>
            </a:r>
            <a:r>
              <a:rPr lang="es-AR" dirty="0" err="1"/>
              <a:t>add</a:t>
            </a:r>
            <a:r>
              <a:rPr lang="es-AR" dirty="0"/>
              <a:t> </a:t>
            </a:r>
            <a:r>
              <a:rPr lang="es-AR" dirty="0" err="1"/>
              <a:t>subtitles</a:t>
            </a:r>
            <a:endParaRPr lang="es-AR" dirty="0"/>
          </a:p>
        </p:txBody>
      </p:sp>
      <p:sp>
        <p:nvSpPr>
          <p:cNvPr id="26" name="Marcador de texto 18">
            <a:extLst>
              <a:ext uri="{FF2B5EF4-FFF2-40B4-BE49-F238E27FC236}">
                <a16:creationId xmlns:a16="http://schemas.microsoft.com/office/drawing/2014/main" id="{B41BB02E-1CB1-4328-923B-40E04F5FDB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411" y="4640208"/>
            <a:ext cx="8934450" cy="297819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1028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Click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for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text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Lorem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ipsum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dolor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amet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consectetur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adipiscing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elit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Etiam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ac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elit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In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accumsan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dolor libero, sed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varius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lorem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pulvinar vitae. Nunc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fringilla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erat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vel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facilisis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leo lacinia at.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Donec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lacinia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condimentum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suscipit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dapibus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justo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facilisis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vitae. Quisque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quis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est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sed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scelerisque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Mauris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amet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massa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lectus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Donec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pellentesque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sed libero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rutrum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Vivamus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eu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tempor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purus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consectetur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quis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in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egestas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nisi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maximus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ex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nisi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maximus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ex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Vivamus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eu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tempor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purus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consectetur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quis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in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egestas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nisi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maximus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ex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nisi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maximus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ex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Vivamus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eu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tempor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purus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consectetur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quis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in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egestas</a:t>
            </a:r>
            <a:endParaRPr lang="es-AR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online">
            <a:extLst>
              <a:ext uri="{FF2B5EF4-FFF2-40B4-BE49-F238E27FC236}">
                <a16:creationId xmlns:a16="http://schemas.microsoft.com/office/drawing/2014/main" id="{B0D0CE00-58DC-4637-82D6-EA63B56B3F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3828" y="8050722"/>
            <a:ext cx="1409700" cy="715784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685E39FF-1AC4-4C69-B245-E9BF059795D5}"/>
              </a:ext>
            </a:extLst>
          </p:cNvPr>
          <p:cNvGrpSpPr/>
          <p:nvPr userDrawn="1"/>
        </p:nvGrpSpPr>
        <p:grpSpPr>
          <a:xfrm>
            <a:off x="5042636" y="8458126"/>
            <a:ext cx="171776" cy="253608"/>
            <a:chOff x="8972473" y="9597265"/>
            <a:chExt cx="190862" cy="281787"/>
          </a:xfrm>
          <a:solidFill>
            <a:schemeClr val="bg1"/>
          </a:solidFill>
        </p:grpSpPr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700AB07E-76F3-44DD-A75C-3C2A47231D31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464B4BD5-9E8B-4E42-8535-C32C3B52561F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pic>
        <p:nvPicPr>
          <p:cNvPr id="37" name="Gráfico 36">
            <a:extLst>
              <a:ext uri="{FF2B5EF4-FFF2-40B4-BE49-F238E27FC236}">
                <a16:creationId xmlns:a16="http://schemas.microsoft.com/office/drawing/2014/main" id="{A6CCFC11-0EDD-4045-AE0E-92F9A88420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3080" y="8490586"/>
            <a:ext cx="926640" cy="2106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6F5FB792-61E5-4E12-912B-929F36ECACC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89480" y="8490586"/>
            <a:ext cx="1109160" cy="210600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id="{9A3F9BE8-9E6B-4533-806A-67B11E902675}"/>
              </a:ext>
            </a:extLst>
          </p:cNvPr>
          <p:cNvGrpSpPr/>
          <p:nvPr userDrawn="1"/>
        </p:nvGrpSpPr>
        <p:grpSpPr>
          <a:xfrm>
            <a:off x="1473717" y="8447578"/>
            <a:ext cx="171776" cy="253608"/>
            <a:chOff x="8972473" y="9597265"/>
            <a:chExt cx="190862" cy="281787"/>
          </a:xfrm>
          <a:solidFill>
            <a:schemeClr val="bg1"/>
          </a:solidFill>
        </p:grpSpPr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1961D4D1-CE87-4769-AF11-D502D9B6E39D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F682C388-8C14-42FE-9689-DD70CB5862E1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sp>
        <p:nvSpPr>
          <p:cNvPr id="48" name="Texto CUÁNDO">
            <a:extLst>
              <a:ext uri="{FF2B5EF4-FFF2-40B4-BE49-F238E27FC236}">
                <a16:creationId xmlns:a16="http://schemas.microsoft.com/office/drawing/2014/main" id="{FCBB95ED-DE78-41B7-8416-EBDDD84036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881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49" name="Texto CUÁNDO">
            <a:extLst>
              <a:ext uri="{FF2B5EF4-FFF2-40B4-BE49-F238E27FC236}">
                <a16:creationId xmlns:a16="http://schemas.microsoft.com/office/drawing/2014/main" id="{5A2DDF2C-C327-4757-9E5A-F78AB4CAB1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7726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  <p:pic>
        <p:nvPicPr>
          <p:cNvPr id="50" name="Gráfico 49">
            <a:extLst>
              <a:ext uri="{FF2B5EF4-FFF2-40B4-BE49-F238E27FC236}">
                <a16:creationId xmlns:a16="http://schemas.microsoft.com/office/drawing/2014/main" id="{42F4E8A2-E6CD-40D9-A172-5446D3BF9B5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68315" y="987165"/>
            <a:ext cx="4672013" cy="125158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41AD126-E8AE-4437-BAD2-7367A0347A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8494" y="3052165"/>
            <a:ext cx="6197918" cy="5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7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 (págin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A6AD98C2-ED18-4295-87E0-B23E74D51926}"/>
              </a:ext>
            </a:extLst>
          </p:cNvPr>
          <p:cNvGrpSpPr/>
          <p:nvPr userDrawn="1"/>
        </p:nvGrpSpPr>
        <p:grpSpPr>
          <a:xfrm>
            <a:off x="1242466" y="2972928"/>
            <a:ext cx="8611790" cy="4858213"/>
            <a:chOff x="1282764" y="4017617"/>
            <a:chExt cx="7907979" cy="4461168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EA447AEA-A533-43BE-A3FB-F7429F5AC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82764" y="4017617"/>
              <a:ext cx="4128334" cy="2064167"/>
            </a:xfrm>
            <a:prstGeom prst="rect">
              <a:avLst/>
            </a:prstGeom>
          </p:spPr>
        </p:pic>
        <p:pic>
          <p:nvPicPr>
            <p:cNvPr id="2" name="Gráfico 1">
              <a:extLst>
                <a:ext uri="{FF2B5EF4-FFF2-40B4-BE49-F238E27FC236}">
                  <a16:creationId xmlns:a16="http://schemas.microsoft.com/office/drawing/2014/main" id="{39D9BE7D-89FB-4EC5-AF66-5083E2AA7C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04516" y="5049700"/>
              <a:ext cx="4086227" cy="3429085"/>
            </a:xfrm>
            <a:prstGeom prst="rect">
              <a:avLst/>
            </a:prstGeom>
          </p:spPr>
        </p:pic>
      </p:grpSp>
      <p:pic>
        <p:nvPicPr>
          <p:cNvPr id="11" name="Gráfico 10">
            <a:extLst>
              <a:ext uri="{FF2B5EF4-FFF2-40B4-BE49-F238E27FC236}">
                <a16:creationId xmlns:a16="http://schemas.microsoft.com/office/drawing/2014/main" id="{BD47086C-7D97-404B-BFA4-BDF80EEEF2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1908" y="460590"/>
            <a:ext cx="3607403" cy="1532858"/>
          </a:xfrm>
          <a:prstGeom prst="rect">
            <a:avLst/>
          </a:prstGeom>
        </p:spPr>
      </p:pic>
      <p:pic>
        <p:nvPicPr>
          <p:cNvPr id="13" name="Puntitos">
            <a:extLst>
              <a:ext uri="{FF2B5EF4-FFF2-40B4-BE49-F238E27FC236}">
                <a16:creationId xmlns:a16="http://schemas.microsoft.com/office/drawing/2014/main" id="{9EF88D4B-5132-49FD-84A3-FCB0606D4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6435"/>
          <a:stretch/>
        </p:blipFill>
        <p:spPr>
          <a:xfrm>
            <a:off x="-32384" y="323307"/>
            <a:ext cx="1844040" cy="237202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C89AE53-521C-4263-8CB6-2A0D6AC2881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3262" y="6461573"/>
            <a:ext cx="9582184" cy="347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4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jpe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4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70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ersona, sostener, mujer, parado&#10;&#10;Descripción generada automáticamente">
            <a:extLst>
              <a:ext uri="{FF2B5EF4-FFF2-40B4-BE49-F238E27FC236}">
                <a16:creationId xmlns:a16="http://schemas.microsoft.com/office/drawing/2014/main" id="{172911C4-5DC7-4EB8-8E5B-93666BEFD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-879" r="19169" b="17800"/>
          <a:stretch/>
        </p:blipFill>
        <p:spPr>
          <a:xfrm>
            <a:off x="813182" y="2607748"/>
            <a:ext cx="3893120" cy="3917928"/>
          </a:xfrm>
          <a:prstGeom prst="ellipse">
            <a:avLst/>
          </a:prstGeom>
        </p:spPr>
      </p:pic>
      <p:pic>
        <p:nvPicPr>
          <p:cNvPr id="9" name="Puntitos">
            <a:extLst>
              <a:ext uri="{FF2B5EF4-FFF2-40B4-BE49-F238E27FC236}">
                <a16:creationId xmlns:a16="http://schemas.microsoft.com/office/drawing/2014/main" id="{CB78914F-C460-4431-B670-57AD84458C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435"/>
          <a:stretch/>
        </p:blipFill>
        <p:spPr>
          <a:xfrm>
            <a:off x="0" y="2565353"/>
            <a:ext cx="1524000" cy="19603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F866040-219C-4392-91CD-BD3ABE3A1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5580701" y="2569169"/>
            <a:ext cx="3893120" cy="3917928"/>
          </a:xfrm>
          <a:prstGeom prst="ellipse">
            <a:avLst/>
          </a:prstGeom>
        </p:spPr>
      </p:pic>
      <p:sp>
        <p:nvSpPr>
          <p:cNvPr id="12" name="Texto CUÁNDO">
            <a:extLst>
              <a:ext uri="{FF2B5EF4-FFF2-40B4-BE49-F238E27FC236}">
                <a16:creationId xmlns:a16="http://schemas.microsoft.com/office/drawing/2014/main" id="{622433F6-1484-409D-A025-9551A73892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89"/>
              </a:lnSpc>
              <a:spcBef>
                <a:spcPts val="0"/>
              </a:spcBef>
              <a:buNone/>
              <a:defRPr sz="2667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13" name="Texto CUÁNDO">
            <a:extLst>
              <a:ext uri="{FF2B5EF4-FFF2-40B4-BE49-F238E27FC236}">
                <a16:creationId xmlns:a16="http://schemas.microsoft.com/office/drawing/2014/main" id="{2CC4BE0E-815F-491F-87EE-A815C0DD00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89"/>
              </a:lnSpc>
              <a:spcBef>
                <a:spcPts val="0"/>
              </a:spcBef>
              <a:buNone/>
              <a:defRPr sz="2667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  <p:sp>
        <p:nvSpPr>
          <p:cNvPr id="14" name="Texto NOMBRE">
            <a:extLst>
              <a:ext uri="{FF2B5EF4-FFF2-40B4-BE49-F238E27FC236}">
                <a16:creationId xmlns:a16="http://schemas.microsoft.com/office/drawing/2014/main" id="{895217EC-C1F8-49CE-863E-53AAA1C37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buNone/>
              <a:defRPr sz="3111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494" indent="0" algn="ctr">
              <a:buNone/>
              <a:defRPr sz="2500"/>
            </a:lvl2pPr>
            <a:lvl3pPr marL="1142989" indent="0" algn="ctr">
              <a:buNone/>
              <a:defRPr sz="2250"/>
            </a:lvl3pPr>
            <a:lvl4pPr marL="1714483" indent="0" algn="ctr">
              <a:buNone/>
              <a:defRPr sz="2000"/>
            </a:lvl4pPr>
            <a:lvl5pPr marL="2285977" indent="0" algn="ctr">
              <a:buNone/>
              <a:defRPr sz="2000"/>
            </a:lvl5pPr>
            <a:lvl6pPr marL="2857471" indent="0" algn="ctr">
              <a:buNone/>
              <a:defRPr sz="2000"/>
            </a:lvl6pPr>
            <a:lvl7pPr marL="3428966" indent="0" algn="ctr">
              <a:buNone/>
              <a:defRPr sz="2000"/>
            </a:lvl7pPr>
            <a:lvl8pPr marL="4000460" indent="0" algn="ctr">
              <a:buNone/>
              <a:defRPr sz="2000"/>
            </a:lvl8pPr>
            <a:lvl9pPr marL="4571954" indent="0" algn="ctr">
              <a:buNone/>
              <a:defRPr sz="2000"/>
            </a:lvl9pPr>
          </a:lstStyle>
          <a:p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n-US" dirty="0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F663EEAC-EBB3-4B05-9796-A9C506FF1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>
              <a:buNone/>
              <a:defRPr sz="3111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96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7BB724A1-0EC7-4E34-A529-4F972C92F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Click</a:t>
            </a:r>
            <a:r>
              <a:rPr lang="es-AR" dirty="0"/>
              <a:t> to </a:t>
            </a:r>
            <a:r>
              <a:rPr lang="es-AR" dirty="0" err="1"/>
              <a:t>add</a:t>
            </a:r>
            <a:r>
              <a:rPr lang="es-AR" dirty="0"/>
              <a:t> </a:t>
            </a:r>
            <a:r>
              <a:rPr lang="es-AR" dirty="0" err="1"/>
              <a:t>subtitles</a:t>
            </a:r>
            <a:endParaRPr lang="es-AR" dirty="0"/>
          </a:p>
        </p:txBody>
      </p:sp>
      <p:sp>
        <p:nvSpPr>
          <p:cNvPr id="7" name="Marcador de texto 18">
            <a:extLst>
              <a:ext uri="{FF2B5EF4-FFF2-40B4-BE49-F238E27FC236}">
                <a16:creationId xmlns:a16="http://schemas.microsoft.com/office/drawing/2014/main" id="{1F6DB1A1-32F1-461B-BC36-4BCFAB767C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22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defTabSz="1028690">
              <a:lnSpc>
                <a:spcPct val="100000"/>
              </a:lnSpc>
              <a:defRPr/>
            </a:pPr>
            <a:r>
              <a:rPr lang="es-AR" sz="1800" dirty="0" err="1">
                <a:solidFill>
                  <a:srgbClr val="FFFFFF"/>
                </a:solidFill>
              </a:rPr>
              <a:t>Click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for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text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Lorem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ipsum</a:t>
            </a:r>
            <a:r>
              <a:rPr lang="es-AR" sz="1800" dirty="0">
                <a:solidFill>
                  <a:srgbClr val="FFFFFF"/>
                </a:solidFill>
              </a:rPr>
              <a:t> dolor </a:t>
            </a:r>
            <a:r>
              <a:rPr lang="es-AR" sz="1800" dirty="0" err="1">
                <a:solidFill>
                  <a:srgbClr val="FFFFFF"/>
                </a:solidFill>
              </a:rPr>
              <a:t>sit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amet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consectetur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adipiscing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elit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Etiam</a:t>
            </a:r>
            <a:r>
              <a:rPr lang="es-AR" sz="1800" dirty="0">
                <a:solidFill>
                  <a:srgbClr val="FFFFFF"/>
                </a:solidFill>
              </a:rPr>
              <a:t> ac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elit</a:t>
            </a:r>
            <a:r>
              <a:rPr lang="es-AR" sz="1800" dirty="0">
                <a:solidFill>
                  <a:srgbClr val="FFFFFF"/>
                </a:solidFill>
              </a:rPr>
              <a:t>. In </a:t>
            </a:r>
            <a:r>
              <a:rPr lang="es-AR" sz="1800" dirty="0" err="1">
                <a:solidFill>
                  <a:srgbClr val="FFFFFF"/>
                </a:solidFill>
              </a:rPr>
              <a:t>accumsan</a:t>
            </a:r>
            <a:r>
              <a:rPr lang="es-AR" sz="1800" dirty="0">
                <a:solidFill>
                  <a:srgbClr val="FFFFFF"/>
                </a:solidFill>
              </a:rPr>
              <a:t> dolor libero, sed </a:t>
            </a:r>
            <a:r>
              <a:rPr lang="es-AR" sz="1800" dirty="0" err="1">
                <a:solidFill>
                  <a:srgbClr val="FFFFFF"/>
                </a:solidFill>
              </a:rPr>
              <a:t>varius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lorem</a:t>
            </a:r>
            <a:r>
              <a:rPr lang="es-AR" sz="1800" dirty="0">
                <a:solidFill>
                  <a:srgbClr val="FFFFFF"/>
                </a:solidFill>
              </a:rPr>
              <a:t> pulvinar vitae. Nunc </a:t>
            </a:r>
            <a:r>
              <a:rPr lang="es-AR" sz="1800" dirty="0" err="1">
                <a:solidFill>
                  <a:srgbClr val="FFFFFF"/>
                </a:solidFill>
              </a:rPr>
              <a:t>fringilla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nulla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erat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vel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facilisis</a:t>
            </a:r>
            <a:r>
              <a:rPr lang="es-AR" sz="1800" dirty="0">
                <a:solidFill>
                  <a:srgbClr val="FFFFFF"/>
                </a:solidFill>
              </a:rPr>
              <a:t> leo lacinia at. </a:t>
            </a:r>
            <a:r>
              <a:rPr lang="es-AR" sz="1800" dirty="0" err="1">
                <a:solidFill>
                  <a:srgbClr val="FFFFFF"/>
                </a:solidFill>
              </a:rPr>
              <a:t>Donec</a:t>
            </a:r>
            <a:r>
              <a:rPr lang="es-AR" sz="1800" dirty="0">
                <a:solidFill>
                  <a:srgbClr val="FFFFFF"/>
                </a:solidFill>
              </a:rPr>
              <a:t> lacinia </a:t>
            </a:r>
            <a:r>
              <a:rPr lang="es-AR" sz="1800" dirty="0" err="1">
                <a:solidFill>
                  <a:srgbClr val="FFFFFF"/>
                </a:solidFill>
              </a:rPr>
              <a:t>condimentum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suscipit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dapibus</a:t>
            </a:r>
            <a:r>
              <a:rPr lang="es-AR" sz="1800" dirty="0">
                <a:solidFill>
                  <a:srgbClr val="FFFFFF"/>
                </a:solidFill>
              </a:rPr>
              <a:t> justo </a:t>
            </a:r>
            <a:r>
              <a:rPr lang="es-AR" sz="1800" dirty="0" err="1">
                <a:solidFill>
                  <a:srgbClr val="FFFFFF"/>
                </a:solidFill>
              </a:rPr>
              <a:t>facilisis</a:t>
            </a:r>
            <a:r>
              <a:rPr lang="es-AR" sz="1800" dirty="0">
                <a:solidFill>
                  <a:srgbClr val="FFFFFF"/>
                </a:solidFill>
              </a:rPr>
              <a:t> vitae. Quisque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 quis </a:t>
            </a:r>
            <a:r>
              <a:rPr lang="es-AR" sz="1800" dirty="0" err="1">
                <a:solidFill>
                  <a:srgbClr val="FFFFFF"/>
                </a:solidFill>
              </a:rPr>
              <a:t>est</a:t>
            </a:r>
            <a:r>
              <a:rPr lang="es-AR" sz="1800" dirty="0">
                <a:solidFill>
                  <a:srgbClr val="FFFFFF"/>
                </a:solidFill>
              </a:rPr>
              <a:t> sed </a:t>
            </a:r>
            <a:r>
              <a:rPr lang="es-AR" sz="1800" dirty="0" err="1">
                <a:solidFill>
                  <a:srgbClr val="FFFFFF"/>
                </a:solidFill>
              </a:rPr>
              <a:t>scelerisque</a:t>
            </a:r>
            <a:r>
              <a:rPr lang="es-AR" sz="1800" dirty="0">
                <a:solidFill>
                  <a:srgbClr val="FFFFFF"/>
                </a:solidFill>
              </a:rPr>
              <a:t>. Mauris </a:t>
            </a:r>
            <a:r>
              <a:rPr lang="es-AR" sz="1800" dirty="0" err="1">
                <a:solidFill>
                  <a:srgbClr val="FFFFFF"/>
                </a:solidFill>
              </a:rPr>
              <a:t>sit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amet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massa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lectus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Donec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pellentesque</a:t>
            </a:r>
            <a:r>
              <a:rPr lang="es-AR" sz="1800" dirty="0">
                <a:solidFill>
                  <a:srgbClr val="FFFFFF"/>
                </a:solidFill>
              </a:rPr>
              <a:t> sed libero </a:t>
            </a:r>
            <a:r>
              <a:rPr lang="es-AR" sz="1800" dirty="0" err="1">
                <a:solidFill>
                  <a:srgbClr val="FFFFFF"/>
                </a:solidFill>
              </a:rPr>
              <a:t>rutrum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Vivamus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eu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tempor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purus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consectetur</a:t>
            </a:r>
            <a:r>
              <a:rPr lang="es-AR" sz="1800" dirty="0">
                <a:solidFill>
                  <a:srgbClr val="FFFFFF"/>
                </a:solidFill>
              </a:rPr>
              <a:t> quis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 in </a:t>
            </a:r>
            <a:r>
              <a:rPr lang="es-AR" sz="1800" dirty="0" err="1">
                <a:solidFill>
                  <a:srgbClr val="FFFFFF"/>
                </a:solidFill>
              </a:rPr>
              <a:t>egestas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laoreet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nisi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maximus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 ex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laoreet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nisi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maximus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 ex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Vivamus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eu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tempor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purus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consectetur</a:t>
            </a:r>
            <a:r>
              <a:rPr lang="es-AR" sz="1800" dirty="0">
                <a:solidFill>
                  <a:srgbClr val="FFFFFF"/>
                </a:solidFill>
              </a:rPr>
              <a:t> quis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 in </a:t>
            </a:r>
            <a:r>
              <a:rPr lang="es-AR" sz="1800" dirty="0" err="1">
                <a:solidFill>
                  <a:srgbClr val="FFFFFF"/>
                </a:solidFill>
              </a:rPr>
              <a:t>egestas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laoreet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nisi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maximus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 ex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laoreet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nisi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maximus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 ex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Vivamus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eu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tempor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purus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consectetur</a:t>
            </a:r>
            <a:r>
              <a:rPr lang="es-AR" sz="1800" dirty="0">
                <a:solidFill>
                  <a:srgbClr val="FFFFFF"/>
                </a:solidFill>
              </a:rPr>
              <a:t> quis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 in </a:t>
            </a:r>
            <a:r>
              <a:rPr lang="es-AR" sz="1800" dirty="0" err="1">
                <a:solidFill>
                  <a:srgbClr val="FFFFFF"/>
                </a:solidFill>
              </a:rPr>
              <a:t>egestas</a:t>
            </a:r>
            <a:endParaRPr lang="es-AR" sz="1800" dirty="0">
              <a:solidFill>
                <a:srgbClr val="FFFFFF"/>
              </a:solidFill>
            </a:endParaRPr>
          </a:p>
        </p:txBody>
      </p:sp>
      <p:sp>
        <p:nvSpPr>
          <p:cNvPr id="8" name="Texto CUÁNDO">
            <a:extLst>
              <a:ext uri="{FF2B5EF4-FFF2-40B4-BE49-F238E27FC236}">
                <a16:creationId xmlns:a16="http://schemas.microsoft.com/office/drawing/2014/main" id="{EB1705BA-8421-4B69-B0ED-C931B53AED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89"/>
              </a:lnSpc>
              <a:spcBef>
                <a:spcPts val="0"/>
              </a:spcBef>
              <a:buNone/>
              <a:defRPr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9" name="Texto CUÁNDO">
            <a:extLst>
              <a:ext uri="{FF2B5EF4-FFF2-40B4-BE49-F238E27FC236}">
                <a16:creationId xmlns:a16="http://schemas.microsoft.com/office/drawing/2014/main" id="{DDE661CA-6798-4A0E-889B-D5F50299A4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89"/>
              </a:lnSpc>
              <a:spcBef>
                <a:spcPts val="0"/>
              </a:spcBef>
              <a:buNone/>
              <a:defRPr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029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A2768403-4845-4DFF-9A79-E1C181AF2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Click</a:t>
            </a:r>
            <a:r>
              <a:rPr lang="es-AR" dirty="0"/>
              <a:t> to </a:t>
            </a:r>
            <a:r>
              <a:rPr lang="es-AR" dirty="0" err="1"/>
              <a:t>add</a:t>
            </a:r>
            <a:r>
              <a:rPr lang="es-AR" dirty="0"/>
              <a:t> </a:t>
            </a:r>
            <a:r>
              <a:rPr lang="es-AR" dirty="0" err="1"/>
              <a:t>subtitles</a:t>
            </a:r>
            <a:endParaRPr lang="es-AR" dirty="0"/>
          </a:p>
        </p:txBody>
      </p:sp>
      <p:sp>
        <p:nvSpPr>
          <p:cNvPr id="7" name="Marcador de texto 18">
            <a:extLst>
              <a:ext uri="{FF2B5EF4-FFF2-40B4-BE49-F238E27FC236}">
                <a16:creationId xmlns:a16="http://schemas.microsoft.com/office/drawing/2014/main" id="{46D92BB2-930A-4D1F-A361-0BD0AFBC81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22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defTabSz="1028690">
              <a:lnSpc>
                <a:spcPct val="100000"/>
              </a:lnSpc>
              <a:defRPr/>
            </a:pPr>
            <a:r>
              <a:rPr lang="es-AR" sz="1800" dirty="0" err="1">
                <a:solidFill>
                  <a:srgbClr val="FFFFFF"/>
                </a:solidFill>
              </a:rPr>
              <a:t>Click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for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text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Lorem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ipsum</a:t>
            </a:r>
            <a:r>
              <a:rPr lang="es-AR" sz="1800" dirty="0">
                <a:solidFill>
                  <a:srgbClr val="FFFFFF"/>
                </a:solidFill>
              </a:rPr>
              <a:t> dolor </a:t>
            </a:r>
            <a:r>
              <a:rPr lang="es-AR" sz="1800" dirty="0" err="1">
                <a:solidFill>
                  <a:srgbClr val="FFFFFF"/>
                </a:solidFill>
              </a:rPr>
              <a:t>sit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amet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consectetur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adipiscing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elit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Etiam</a:t>
            </a:r>
            <a:r>
              <a:rPr lang="es-AR" sz="1800" dirty="0">
                <a:solidFill>
                  <a:srgbClr val="FFFFFF"/>
                </a:solidFill>
              </a:rPr>
              <a:t> ac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elit</a:t>
            </a:r>
            <a:r>
              <a:rPr lang="es-AR" sz="1800" dirty="0">
                <a:solidFill>
                  <a:srgbClr val="FFFFFF"/>
                </a:solidFill>
              </a:rPr>
              <a:t>. In </a:t>
            </a:r>
            <a:r>
              <a:rPr lang="es-AR" sz="1800" dirty="0" err="1">
                <a:solidFill>
                  <a:srgbClr val="FFFFFF"/>
                </a:solidFill>
              </a:rPr>
              <a:t>accumsan</a:t>
            </a:r>
            <a:r>
              <a:rPr lang="es-AR" sz="1800" dirty="0">
                <a:solidFill>
                  <a:srgbClr val="FFFFFF"/>
                </a:solidFill>
              </a:rPr>
              <a:t> dolor libero, sed </a:t>
            </a:r>
            <a:r>
              <a:rPr lang="es-AR" sz="1800" dirty="0" err="1">
                <a:solidFill>
                  <a:srgbClr val="FFFFFF"/>
                </a:solidFill>
              </a:rPr>
              <a:t>varius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lorem</a:t>
            </a:r>
            <a:r>
              <a:rPr lang="es-AR" sz="1800" dirty="0">
                <a:solidFill>
                  <a:srgbClr val="FFFFFF"/>
                </a:solidFill>
              </a:rPr>
              <a:t> pulvinar vitae. Nunc </a:t>
            </a:r>
            <a:r>
              <a:rPr lang="es-AR" sz="1800" dirty="0" err="1">
                <a:solidFill>
                  <a:srgbClr val="FFFFFF"/>
                </a:solidFill>
              </a:rPr>
              <a:t>fringilla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nulla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erat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vel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facilisis</a:t>
            </a:r>
            <a:r>
              <a:rPr lang="es-AR" sz="1800" dirty="0">
                <a:solidFill>
                  <a:srgbClr val="FFFFFF"/>
                </a:solidFill>
              </a:rPr>
              <a:t> leo lacinia at. </a:t>
            </a:r>
            <a:r>
              <a:rPr lang="es-AR" sz="1800" dirty="0" err="1">
                <a:solidFill>
                  <a:srgbClr val="FFFFFF"/>
                </a:solidFill>
              </a:rPr>
              <a:t>Donec</a:t>
            </a:r>
            <a:r>
              <a:rPr lang="es-AR" sz="1800" dirty="0">
                <a:solidFill>
                  <a:srgbClr val="FFFFFF"/>
                </a:solidFill>
              </a:rPr>
              <a:t> lacinia </a:t>
            </a:r>
            <a:r>
              <a:rPr lang="es-AR" sz="1800" dirty="0" err="1">
                <a:solidFill>
                  <a:srgbClr val="FFFFFF"/>
                </a:solidFill>
              </a:rPr>
              <a:t>condimentum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suscipit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dapibus</a:t>
            </a:r>
            <a:r>
              <a:rPr lang="es-AR" sz="1800" dirty="0">
                <a:solidFill>
                  <a:srgbClr val="FFFFFF"/>
                </a:solidFill>
              </a:rPr>
              <a:t> justo </a:t>
            </a:r>
            <a:r>
              <a:rPr lang="es-AR" sz="1800" dirty="0" err="1">
                <a:solidFill>
                  <a:srgbClr val="FFFFFF"/>
                </a:solidFill>
              </a:rPr>
              <a:t>facilisis</a:t>
            </a:r>
            <a:r>
              <a:rPr lang="es-AR" sz="1800" dirty="0">
                <a:solidFill>
                  <a:srgbClr val="FFFFFF"/>
                </a:solidFill>
              </a:rPr>
              <a:t> vitae. Quisque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 quis </a:t>
            </a:r>
            <a:r>
              <a:rPr lang="es-AR" sz="1800" dirty="0" err="1">
                <a:solidFill>
                  <a:srgbClr val="FFFFFF"/>
                </a:solidFill>
              </a:rPr>
              <a:t>est</a:t>
            </a:r>
            <a:r>
              <a:rPr lang="es-AR" sz="1800" dirty="0">
                <a:solidFill>
                  <a:srgbClr val="FFFFFF"/>
                </a:solidFill>
              </a:rPr>
              <a:t> sed </a:t>
            </a:r>
            <a:r>
              <a:rPr lang="es-AR" sz="1800" dirty="0" err="1">
                <a:solidFill>
                  <a:srgbClr val="FFFFFF"/>
                </a:solidFill>
              </a:rPr>
              <a:t>scelerisque</a:t>
            </a:r>
            <a:r>
              <a:rPr lang="es-AR" sz="1800" dirty="0">
                <a:solidFill>
                  <a:srgbClr val="FFFFFF"/>
                </a:solidFill>
              </a:rPr>
              <a:t>. Mauris </a:t>
            </a:r>
            <a:r>
              <a:rPr lang="es-AR" sz="1800" dirty="0" err="1">
                <a:solidFill>
                  <a:srgbClr val="FFFFFF"/>
                </a:solidFill>
              </a:rPr>
              <a:t>sit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amet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massa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lectus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Donec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pellentesque</a:t>
            </a:r>
            <a:r>
              <a:rPr lang="es-AR" sz="1800" dirty="0">
                <a:solidFill>
                  <a:srgbClr val="FFFFFF"/>
                </a:solidFill>
              </a:rPr>
              <a:t> sed libero </a:t>
            </a:r>
            <a:r>
              <a:rPr lang="es-AR" sz="1800" dirty="0" err="1">
                <a:solidFill>
                  <a:srgbClr val="FFFFFF"/>
                </a:solidFill>
              </a:rPr>
              <a:t>rutrum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Vivamus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eu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tempor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purus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consectetur</a:t>
            </a:r>
            <a:r>
              <a:rPr lang="es-AR" sz="1800" dirty="0">
                <a:solidFill>
                  <a:srgbClr val="FFFFFF"/>
                </a:solidFill>
              </a:rPr>
              <a:t> quis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 in </a:t>
            </a:r>
            <a:r>
              <a:rPr lang="es-AR" sz="1800" dirty="0" err="1">
                <a:solidFill>
                  <a:srgbClr val="FFFFFF"/>
                </a:solidFill>
              </a:rPr>
              <a:t>egestas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laoreet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nisi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maximus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 ex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laoreet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nisi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maximus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 ex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Vivamus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eu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tempor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purus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consectetur</a:t>
            </a:r>
            <a:r>
              <a:rPr lang="es-AR" sz="1800" dirty="0">
                <a:solidFill>
                  <a:srgbClr val="FFFFFF"/>
                </a:solidFill>
              </a:rPr>
              <a:t> quis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 in </a:t>
            </a:r>
            <a:r>
              <a:rPr lang="es-AR" sz="1800" dirty="0" err="1">
                <a:solidFill>
                  <a:srgbClr val="FFFFFF"/>
                </a:solidFill>
              </a:rPr>
              <a:t>egestas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laoreet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nisi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maximus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 ex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laoreet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nisi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maximus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 ex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Vivamus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eu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tempor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purus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consectetur</a:t>
            </a:r>
            <a:r>
              <a:rPr lang="es-AR" sz="1800" dirty="0">
                <a:solidFill>
                  <a:srgbClr val="FFFFFF"/>
                </a:solidFill>
              </a:rPr>
              <a:t> quis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 in </a:t>
            </a:r>
            <a:r>
              <a:rPr lang="es-AR" sz="1800" dirty="0" err="1">
                <a:solidFill>
                  <a:srgbClr val="FFFFFF"/>
                </a:solidFill>
              </a:rPr>
              <a:t>egestas</a:t>
            </a:r>
            <a:endParaRPr lang="es-AR" sz="1800" dirty="0">
              <a:solidFill>
                <a:srgbClr val="FFFFFF"/>
              </a:solidFill>
            </a:endParaRPr>
          </a:p>
        </p:txBody>
      </p:sp>
      <p:sp>
        <p:nvSpPr>
          <p:cNvPr id="8" name="Texto CUÁNDO">
            <a:extLst>
              <a:ext uri="{FF2B5EF4-FFF2-40B4-BE49-F238E27FC236}">
                <a16:creationId xmlns:a16="http://schemas.microsoft.com/office/drawing/2014/main" id="{D41BA2C4-CB62-4194-ADB1-45BE7BF448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89"/>
              </a:lnSpc>
              <a:spcBef>
                <a:spcPts val="0"/>
              </a:spcBef>
              <a:buNone/>
              <a:defRPr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9" name="Texto CUÁNDO">
            <a:extLst>
              <a:ext uri="{FF2B5EF4-FFF2-40B4-BE49-F238E27FC236}">
                <a16:creationId xmlns:a16="http://schemas.microsoft.com/office/drawing/2014/main" id="{5D3131C3-5CAD-4F4A-908E-56819452DC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89"/>
              </a:lnSpc>
              <a:spcBef>
                <a:spcPts val="0"/>
              </a:spcBef>
              <a:buNone/>
              <a:defRPr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98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151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</TotalTime>
  <Words>343</Words>
  <Application>Microsoft Office PowerPoint</Application>
  <PresentationFormat>Personalizado</PresentationFormat>
  <Paragraphs>15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Florencia Gianina de Virgilio</dc:creator>
  <cp:lastModifiedBy>Florencia Gianina de Virgilio</cp:lastModifiedBy>
  <cp:revision>107</cp:revision>
  <dcterms:created xsi:type="dcterms:W3CDTF">2020-10-27T14:30:02Z</dcterms:created>
  <dcterms:modified xsi:type="dcterms:W3CDTF">2020-11-16T20:23:43Z</dcterms:modified>
</cp:coreProperties>
</file>