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handoutMasterIdLst>
    <p:handoutMasterId r:id="rId9"/>
  </p:handoutMasterIdLst>
  <p:sldIdLst>
    <p:sldId id="256" r:id="rId2"/>
    <p:sldId id="262" r:id="rId3"/>
    <p:sldId id="270" r:id="rId4"/>
    <p:sldId id="271" r:id="rId5"/>
    <p:sldId id="272" r:id="rId6"/>
    <p:sldId id="273" r:id="rId7"/>
    <p:sldId id="261" r:id="rId8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DF"/>
    <a:srgbClr val="D37BC2"/>
    <a:srgbClr val="1E4D7F"/>
    <a:srgbClr val="032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F8481D2-5C83-49CF-9D5A-8E62E83E9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D82-32AA-4781-98DE-597069903E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49AFF-B279-43BD-B75C-00ABDD36617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3BC3B7-2219-4D88-BE6B-0058177BE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2430BF-7F8C-432F-8069-AECD73DFB1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BE708-3CDD-4045-BFDB-569A304C718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06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29.png"/><Relationship Id="rId17" Type="http://schemas.openxmlformats.org/officeDocument/2006/relationships/image" Target="../media/image26.sv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28.sv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27.png"/><Relationship Id="rId9" Type="http://schemas.openxmlformats.org/officeDocument/2006/relationships/image" Target="../media/image16.sv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29.png"/><Relationship Id="rId17" Type="http://schemas.openxmlformats.org/officeDocument/2006/relationships/image" Target="../media/image26.svg"/><Relationship Id="rId2" Type="http://schemas.openxmlformats.org/officeDocument/2006/relationships/image" Target="../media/image9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8.svg"/><Relationship Id="rId14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5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truccio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4D94B540-FB06-4146-AC04-5357D95816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/>
          <a:stretch/>
        </p:blipFill>
        <p:spPr>
          <a:xfrm flipH="1">
            <a:off x="8382000" y="8201689"/>
            <a:ext cx="1905000" cy="37011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02D71F-5DDE-44ED-A131-97B681A4B4B6}"/>
              </a:ext>
            </a:extLst>
          </p:cNvPr>
          <p:cNvSpPr txBox="1"/>
          <p:nvPr userDrawn="1"/>
        </p:nvSpPr>
        <p:spPr>
          <a:xfrm>
            <a:off x="635000" y="526302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6000" b="1" dirty="0" err="1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  <a:endParaRPr lang="en-US" sz="6000" b="1" dirty="0">
              <a:solidFill>
                <a:srgbClr val="00C0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4E704BE-686F-46E7-8D0C-D2DCB698C04A}"/>
              </a:ext>
            </a:extLst>
          </p:cNvPr>
          <p:cNvSpPr txBox="1"/>
          <p:nvPr userDrawn="1"/>
        </p:nvSpPr>
        <p:spPr>
          <a:xfrm>
            <a:off x="635000" y="1938973"/>
            <a:ext cx="8978900" cy="782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 in your information and add your photo</a:t>
            </a:r>
            <a:r>
              <a:rPr lang="es-AR" sz="320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4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the "replace image" option</a:t>
            </a:r>
            <a:r>
              <a:rPr lang="es-ES" sz="324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324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.PNG or .JPG and share on Instagram</a:t>
            </a:r>
            <a:r>
              <a:rPr lang="es-AR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18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add two more images: 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One to explain or tell a little bit more about what it is about or with anything you think might be of interest.</a:t>
            </a: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dirty="0">
                <a:solidFill>
                  <a:srgbClr val="032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And another to say goodbye or end the invitation.</a:t>
            </a:r>
            <a:endParaRPr lang="es-AR" sz="32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AR" sz="3200" b="0" dirty="0">
              <a:solidFill>
                <a:srgbClr val="032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1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you must upload them all together in the same post!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B5738368-877D-4FE6-94E4-85081093ED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0676" y="400722"/>
            <a:ext cx="29813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Individual - EJEMPLO">
    <p:bg>
      <p:bgPr>
        <a:solidFill>
          <a:srgbClr val="00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7273204-D816-481A-8D92-B436D1B1B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52817">
            <a:off x="5537582" y="1074798"/>
            <a:ext cx="4101840" cy="4101840"/>
          </a:xfrm>
          <a:prstGeom prst="rect">
            <a:avLst/>
          </a:prstGeom>
          <a:effectLst>
            <a:outerShdw blurRad="203200" dist="241300" dir="8040000" sx="96000" sy="96000" algn="ctr" rotWithShape="0">
              <a:schemeClr val="bg1">
                <a:lumMod val="65000"/>
                <a:alpha val="61000"/>
              </a:scheme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2D41D0-4684-4AD4-8245-0880CC7F9D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13943">
            <a:off x="819375" y="672813"/>
            <a:ext cx="4101840" cy="4101840"/>
          </a:xfrm>
          <a:prstGeom prst="rect">
            <a:avLst/>
          </a:prstGeom>
          <a:effectLst>
            <a:outerShdw blurRad="330200" dist="241300" dir="6840000" sx="99000" sy="99000" algn="ctr" rotWithShape="0">
              <a:schemeClr val="bg1">
                <a:lumMod val="65000"/>
                <a:alpha val="61000"/>
              </a:scheme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366C78B-A84C-42DA-93BC-35F75FC022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98294">
            <a:off x="959504" y="5520642"/>
            <a:ext cx="4101840" cy="4101840"/>
          </a:xfrm>
          <a:prstGeom prst="rect">
            <a:avLst/>
          </a:prstGeom>
          <a:effectLst>
            <a:outerShdw blurRad="406400" dist="101600" dir="8040000" sx="102000" sy="102000" algn="ctr" rotWithShape="0">
              <a:schemeClr val="bg1">
                <a:lumMod val="95000"/>
                <a:alpha val="76000"/>
              </a:scheme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36B7B3B-B9AF-42AB-89D8-950C80D0F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5740">
            <a:off x="5311979" y="5587208"/>
            <a:ext cx="4101840" cy="4101840"/>
          </a:xfrm>
          <a:prstGeom prst="rect">
            <a:avLst/>
          </a:prstGeom>
          <a:effectLst>
            <a:outerShdw blurRad="203200" dist="241300" dir="8040000" sx="96000" sy="96000" algn="ctr" rotWithShape="0">
              <a:schemeClr val="bg1">
                <a:lumMod val="65000"/>
                <a:alpha val="61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870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Individua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0576" y="1958976"/>
            <a:ext cx="6191250" cy="6191250"/>
          </a:xfrm>
          <a:prstGeom prst="rect">
            <a:avLst/>
          </a:prstGeom>
        </p:spPr>
      </p:pic>
      <p:pic>
        <p:nvPicPr>
          <p:cNvPr id="5" name="Puntitos">
            <a:extLst>
              <a:ext uri="{FF2B5EF4-FFF2-40B4-BE49-F238E27FC236}">
                <a16:creationId xmlns:a16="http://schemas.microsoft.com/office/drawing/2014/main" id="{7172E1A4-0520-4DA3-A0EE-F3FF1F526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410"/>
          <a:stretch/>
        </p:blipFill>
        <p:spPr>
          <a:xfrm>
            <a:off x="0" y="3636595"/>
            <a:ext cx="3017680" cy="2152650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39125" y="5903677"/>
            <a:ext cx="1771650" cy="178117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2265514-19BF-47FE-9FC4-C30826628BC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237" y="468910"/>
            <a:ext cx="2847976" cy="2442558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99B16FB7-25B9-485D-B0E7-AF039717A57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78583" y="451070"/>
            <a:ext cx="4478018" cy="1109234"/>
          </a:xfrm>
          <a:prstGeom prst="rect">
            <a:avLst/>
          </a:prstGeom>
        </p:spPr>
      </p:pic>
      <p:sp>
        <p:nvSpPr>
          <p:cNvPr id="23" name="Texto CUÁNDO">
            <a:extLst>
              <a:ext uri="{FF2B5EF4-FFF2-40B4-BE49-F238E27FC236}">
                <a16:creationId xmlns:a16="http://schemas.microsoft.com/office/drawing/2014/main" id="{52EFA5EA-DAD5-48E2-9C9C-414A7DEBCE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44914" y="9045577"/>
            <a:ext cx="2936875" cy="1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83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34" name="Texto NOMBRE">
            <a:extLst>
              <a:ext uri="{FF2B5EF4-FFF2-40B4-BE49-F238E27FC236}">
                <a16:creationId xmlns:a16="http://schemas.microsoft.com/office/drawing/2014/main" id="{6E6C0825-E813-4A7E-B245-429F5CF313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7" y="9031977"/>
            <a:ext cx="2936876" cy="1101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pic>
        <p:nvPicPr>
          <p:cNvPr id="35" name="online">
            <a:extLst>
              <a:ext uri="{FF2B5EF4-FFF2-40B4-BE49-F238E27FC236}">
                <a16:creationId xmlns:a16="http://schemas.microsoft.com/office/drawing/2014/main" id="{B3156154-FECE-430E-AB10-437D7844AE0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09276" y="8217276"/>
            <a:ext cx="1409700" cy="715784"/>
          </a:xfrm>
          <a:prstGeom prst="rect">
            <a:avLst/>
          </a:prstGeom>
        </p:spPr>
      </p:pic>
      <p:sp>
        <p:nvSpPr>
          <p:cNvPr id="36" name="Texto CUÁNDO">
            <a:extLst>
              <a:ext uri="{FF2B5EF4-FFF2-40B4-BE49-F238E27FC236}">
                <a16:creationId xmlns:a16="http://schemas.microsoft.com/office/drawing/2014/main" id="{84FA18FE-55F4-41FC-954E-3C59ED15BB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6737" y="9056770"/>
            <a:ext cx="2936875" cy="10892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583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5B5D1CE8-C579-44C5-9C0B-1283061FBB99}"/>
              </a:ext>
            </a:extLst>
          </p:cNvPr>
          <p:cNvGrpSpPr/>
          <p:nvPr userDrawn="1"/>
        </p:nvGrpSpPr>
        <p:grpSpPr>
          <a:xfrm>
            <a:off x="8088085" y="8624680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930EC85-42FF-4440-837A-4A6F67AB07C5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7A115949-80B4-43AC-B4A0-E6940D390C95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D9FD855C-368F-4477-8063-3AA7193D855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138" y="8657140"/>
            <a:ext cx="1790099" cy="210600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113680C5-540E-43F5-A1EE-D0F471C5045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9987" y="8657140"/>
            <a:ext cx="926640" cy="2106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ECCEC4DF-645E-43BA-A91E-2457456BEBA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934928" y="8657140"/>
            <a:ext cx="1109160" cy="210600"/>
          </a:xfrm>
          <a:prstGeom prst="rect">
            <a:avLst/>
          </a:prstGeom>
        </p:spPr>
      </p:pic>
      <p:grpSp>
        <p:nvGrpSpPr>
          <p:cNvPr id="43" name="Grupo 42">
            <a:extLst>
              <a:ext uri="{FF2B5EF4-FFF2-40B4-BE49-F238E27FC236}">
                <a16:creationId xmlns:a16="http://schemas.microsoft.com/office/drawing/2014/main" id="{356FC6C2-E281-4E45-AB5D-8E8367503AC3}"/>
              </a:ext>
            </a:extLst>
          </p:cNvPr>
          <p:cNvGrpSpPr/>
          <p:nvPr userDrawn="1"/>
        </p:nvGrpSpPr>
        <p:grpSpPr>
          <a:xfrm>
            <a:off x="4750624" y="8614132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44" name="Forma libre: forma 43">
              <a:extLst>
                <a:ext uri="{FF2B5EF4-FFF2-40B4-BE49-F238E27FC236}">
                  <a16:creationId xmlns:a16="http://schemas.microsoft.com/office/drawing/2014/main" id="{153EC736-513A-4305-BCDE-A757ABE34D52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5" name="Forma libre: forma 44">
              <a:extLst>
                <a:ext uri="{FF2B5EF4-FFF2-40B4-BE49-F238E27FC236}">
                  <a16:creationId xmlns:a16="http://schemas.microsoft.com/office/drawing/2014/main" id="{5465C311-7333-49B9-BC5C-342128812855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</p:spTree>
    <p:extLst>
      <p:ext uri="{BB962C8B-B14F-4D97-AF65-F5344CB8AC3E}">
        <p14:creationId xmlns:p14="http://schemas.microsoft.com/office/powerpoint/2010/main" val="260914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Dú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081" y="2515660"/>
            <a:ext cx="4495800" cy="4495800"/>
          </a:xfrm>
          <a:prstGeom prst="rect">
            <a:avLst/>
          </a:prstGeom>
        </p:spPr>
      </p:pic>
      <p:pic>
        <p:nvPicPr>
          <p:cNvPr id="16" name="Marco">
            <a:extLst>
              <a:ext uri="{FF2B5EF4-FFF2-40B4-BE49-F238E27FC236}">
                <a16:creationId xmlns:a16="http://schemas.microsoft.com/office/drawing/2014/main" id="{5624A1A9-EEE7-4A72-A3AE-436526813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675" y="2515660"/>
            <a:ext cx="4495800" cy="4495800"/>
          </a:xfrm>
          <a:prstGeom prst="rect">
            <a:avLst/>
          </a:prstGeom>
        </p:spPr>
      </p:pic>
      <p:pic>
        <p:nvPicPr>
          <p:cNvPr id="5" name="Puntitos">
            <a:extLst>
              <a:ext uri="{FF2B5EF4-FFF2-40B4-BE49-F238E27FC236}">
                <a16:creationId xmlns:a16="http://schemas.microsoft.com/office/drawing/2014/main" id="{7172E1A4-0520-4DA3-A0EE-F3FF1F5262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6435"/>
          <a:stretch/>
        </p:blipFill>
        <p:spPr>
          <a:xfrm>
            <a:off x="0" y="2810450"/>
            <a:ext cx="1524000" cy="1960354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74769" y="7923741"/>
            <a:ext cx="2047875" cy="205888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2E94F5B-9408-4EE8-B7B0-1F9269EA7B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781" y="341910"/>
            <a:ext cx="2417763" cy="2073587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C653D2B-FD72-4AD5-BF7F-AFCBD46F26D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3782" y="634609"/>
            <a:ext cx="4478018" cy="1109234"/>
          </a:xfrm>
          <a:prstGeom prst="rect">
            <a:avLst/>
          </a:prstGeom>
        </p:spPr>
      </p:pic>
      <p:sp>
        <p:nvSpPr>
          <p:cNvPr id="35" name="Texto NOMBRE">
            <a:extLst>
              <a:ext uri="{FF2B5EF4-FFF2-40B4-BE49-F238E27FC236}">
                <a16:creationId xmlns:a16="http://schemas.microsoft.com/office/drawing/2014/main" id="{43B468AF-4FB8-417C-9D6E-389346AC32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780" y="7184117"/>
            <a:ext cx="4402449" cy="463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n-US" dirty="0"/>
          </a:p>
        </p:txBody>
      </p:sp>
      <p:sp>
        <p:nvSpPr>
          <p:cNvPr id="36" name="Marcador de texto 6">
            <a:extLst>
              <a:ext uri="{FF2B5EF4-FFF2-40B4-BE49-F238E27FC236}">
                <a16:creationId xmlns:a16="http://schemas.microsoft.com/office/drawing/2014/main" id="{FA87E37B-0241-42CB-BBF6-DCCE39C170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20507" y="7186378"/>
            <a:ext cx="4402137" cy="463550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37" name="Texto CUÁNDO">
            <a:extLst>
              <a:ext uri="{FF2B5EF4-FFF2-40B4-BE49-F238E27FC236}">
                <a16:creationId xmlns:a16="http://schemas.microsoft.com/office/drawing/2014/main" id="{C21502D8-1C72-4A33-ACAA-FEF843EECE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38" name="Texto CUÁNDO">
            <a:extLst>
              <a:ext uri="{FF2B5EF4-FFF2-40B4-BE49-F238E27FC236}">
                <a16:creationId xmlns:a16="http://schemas.microsoft.com/office/drawing/2014/main" id="{29889DFB-65AD-4BBC-8360-01907E2DC8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39" name="online">
            <a:extLst>
              <a:ext uri="{FF2B5EF4-FFF2-40B4-BE49-F238E27FC236}">
                <a16:creationId xmlns:a16="http://schemas.microsoft.com/office/drawing/2014/main" id="{1FF1C526-F8EC-43DF-A2AB-3FD01DCC59A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40" name="Grupo 39">
            <a:extLst>
              <a:ext uri="{FF2B5EF4-FFF2-40B4-BE49-F238E27FC236}">
                <a16:creationId xmlns:a16="http://schemas.microsoft.com/office/drawing/2014/main" id="{62B6391E-2103-4222-ABE8-DA363FB81D35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71573BC2-A0B8-4E4D-BF6B-0DF4705E974F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EC14EC9E-B77C-4A82-A5FA-CAC0F033A623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43" name="Gráfico 42">
            <a:extLst>
              <a:ext uri="{FF2B5EF4-FFF2-40B4-BE49-F238E27FC236}">
                <a16:creationId xmlns:a16="http://schemas.microsoft.com/office/drawing/2014/main" id="{787FD22C-9084-4470-95C4-F79FF15315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FB38DB41-F4FB-448E-8BB4-3E0536F581A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22065A26-F928-4F93-93C3-D7F83A6A251F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E9280843-E15F-4E2B-9892-62ACAB4DFB7E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7E0BF925-549C-47C3-9902-6CDFF8B43F4C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</p:spTree>
    <p:extLst>
      <p:ext uri="{BB962C8B-B14F-4D97-AF65-F5344CB8AC3E}">
        <p14:creationId xmlns:p14="http://schemas.microsoft.com/office/powerpoint/2010/main" val="168161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Trí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o">
            <a:extLst>
              <a:ext uri="{FF2B5EF4-FFF2-40B4-BE49-F238E27FC236}">
                <a16:creationId xmlns:a16="http://schemas.microsoft.com/office/drawing/2014/main" id="{B9D476D9-D521-40A1-B2AA-60F5E7AE0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992" y="3869171"/>
            <a:ext cx="2816418" cy="2816418"/>
          </a:xfrm>
          <a:prstGeom prst="rect">
            <a:avLst/>
          </a:prstGeom>
        </p:spPr>
      </p:pic>
      <p:pic>
        <p:nvPicPr>
          <p:cNvPr id="22" name="Marco">
            <a:extLst>
              <a:ext uri="{FF2B5EF4-FFF2-40B4-BE49-F238E27FC236}">
                <a16:creationId xmlns:a16="http://schemas.microsoft.com/office/drawing/2014/main" id="{0A02600E-DAE2-41B6-8D42-1239356587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35292" y="3869171"/>
            <a:ext cx="2816418" cy="2816418"/>
          </a:xfrm>
          <a:prstGeom prst="rect">
            <a:avLst/>
          </a:prstGeom>
        </p:spPr>
      </p:pic>
      <p:pic>
        <p:nvPicPr>
          <p:cNvPr id="25" name="Marco">
            <a:extLst>
              <a:ext uri="{FF2B5EF4-FFF2-40B4-BE49-F238E27FC236}">
                <a16:creationId xmlns:a16="http://schemas.microsoft.com/office/drawing/2014/main" id="{D7785B09-091D-43E9-9FDC-DEF3EA820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591" y="3869171"/>
            <a:ext cx="2816418" cy="2816418"/>
          </a:xfrm>
          <a:prstGeom prst="rect">
            <a:avLst/>
          </a:prstGeom>
        </p:spPr>
      </p:pic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769" y="7923741"/>
            <a:ext cx="2047875" cy="205888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29F8A0C4-5DA1-4B89-A79C-39EA5A18A0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237" y="468910"/>
            <a:ext cx="2847976" cy="2442558"/>
          </a:xfrm>
          <a:prstGeom prst="rect">
            <a:avLst/>
          </a:prstGeom>
        </p:spPr>
      </p:pic>
      <p:pic>
        <p:nvPicPr>
          <p:cNvPr id="13" name="Puntitos">
            <a:extLst>
              <a:ext uri="{FF2B5EF4-FFF2-40B4-BE49-F238E27FC236}">
                <a16:creationId xmlns:a16="http://schemas.microsoft.com/office/drawing/2014/main" id="{9AC50E14-A303-468D-828C-047F1DF39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1029"/>
          <a:stretch/>
        </p:blipFill>
        <p:spPr>
          <a:xfrm>
            <a:off x="0" y="2988980"/>
            <a:ext cx="1393286" cy="1960354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FF02DE3-9E46-490A-AE21-C3E544D0E12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1885" y="1033344"/>
            <a:ext cx="4977374" cy="1232927"/>
          </a:xfrm>
          <a:prstGeom prst="rect">
            <a:avLst/>
          </a:prstGeom>
        </p:spPr>
      </p:pic>
      <p:sp>
        <p:nvSpPr>
          <p:cNvPr id="33" name="Texto CUÁNDO">
            <a:extLst>
              <a:ext uri="{FF2B5EF4-FFF2-40B4-BE49-F238E27FC236}">
                <a16:creationId xmlns:a16="http://schemas.microsoft.com/office/drawing/2014/main" id="{87592267-9AB3-427D-A673-AD94DFA61F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34" name="Texto CUÁNDO">
            <a:extLst>
              <a:ext uri="{FF2B5EF4-FFF2-40B4-BE49-F238E27FC236}">
                <a16:creationId xmlns:a16="http://schemas.microsoft.com/office/drawing/2014/main" id="{D879BBA8-DE1C-40FA-98B9-9C0178A9AF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44" name="online">
            <a:extLst>
              <a:ext uri="{FF2B5EF4-FFF2-40B4-BE49-F238E27FC236}">
                <a16:creationId xmlns:a16="http://schemas.microsoft.com/office/drawing/2014/main" id="{FBBA8B9F-79A6-4BF9-8EE0-849BF75D72A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BF07C749-A8F3-48B6-B678-2EFA521C3B23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46" name="Forma libre: forma 45">
              <a:extLst>
                <a:ext uri="{FF2B5EF4-FFF2-40B4-BE49-F238E27FC236}">
                  <a16:creationId xmlns:a16="http://schemas.microsoft.com/office/drawing/2014/main" id="{2A0DCD8B-0126-4081-AE2E-8C67A15F14B6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7" name="Forma libre: forma 46">
              <a:extLst>
                <a:ext uri="{FF2B5EF4-FFF2-40B4-BE49-F238E27FC236}">
                  <a16:creationId xmlns:a16="http://schemas.microsoft.com/office/drawing/2014/main" id="{F9329C59-BF35-4373-B814-43D81A93831E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48" name="Gráfico 47">
            <a:extLst>
              <a:ext uri="{FF2B5EF4-FFF2-40B4-BE49-F238E27FC236}">
                <a16:creationId xmlns:a16="http://schemas.microsoft.com/office/drawing/2014/main" id="{E0DD0A43-8691-4160-BCA8-B79A792588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E93BCAFF-BF93-4F20-956C-1B47E58A3BA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50" name="Grupo 49">
            <a:extLst>
              <a:ext uri="{FF2B5EF4-FFF2-40B4-BE49-F238E27FC236}">
                <a16:creationId xmlns:a16="http://schemas.microsoft.com/office/drawing/2014/main" id="{928EDFA6-C440-4341-AC8A-CA1729D726A6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rgbClr val="00C0DF"/>
          </a:solidFill>
        </p:grpSpPr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51C511B3-B0DD-4A24-A794-8D699E90B261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64FF6E4B-A5AC-4182-B703-A1DD0ECF5EB1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rgbClr val="00C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53" name="Texto NOMBRE">
            <a:extLst>
              <a:ext uri="{FF2B5EF4-FFF2-40B4-BE49-F238E27FC236}">
                <a16:creationId xmlns:a16="http://schemas.microsoft.com/office/drawing/2014/main" id="{9473CEAC-79D9-436D-81C0-C03E831EC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6746" y="6615317"/>
            <a:ext cx="2791665" cy="764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45" indent="0" algn="ctr">
              <a:buNone/>
              <a:defRPr sz="2250"/>
            </a:lvl2pPr>
            <a:lvl3pPr marL="1028690" indent="0" algn="ctr">
              <a:buNone/>
              <a:defRPr sz="2025"/>
            </a:lvl3pPr>
            <a:lvl4pPr marL="1543035" indent="0" algn="ctr">
              <a:buNone/>
              <a:defRPr sz="1800"/>
            </a:lvl4pPr>
            <a:lvl5pPr marL="2057379" indent="0" algn="ctr">
              <a:buNone/>
              <a:defRPr sz="1800"/>
            </a:lvl5pPr>
            <a:lvl6pPr marL="2571724" indent="0" algn="ctr">
              <a:buNone/>
              <a:defRPr sz="1800"/>
            </a:lvl6pPr>
            <a:lvl7pPr marL="3086069" indent="0" algn="ctr">
              <a:buNone/>
              <a:defRPr sz="1800"/>
            </a:lvl7pPr>
            <a:lvl8pPr marL="3600414" indent="0" algn="ctr">
              <a:buNone/>
              <a:defRPr sz="1800"/>
            </a:lvl8pPr>
            <a:lvl9pPr marL="4114759" indent="0" algn="ctr">
              <a:buNone/>
              <a:defRPr sz="18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54" name="Texto NOMBRE 2">
            <a:extLst>
              <a:ext uri="{FF2B5EF4-FFF2-40B4-BE49-F238E27FC236}">
                <a16:creationId xmlns:a16="http://schemas.microsoft.com/office/drawing/2014/main" id="{91A5B0D8-0B68-4783-B55A-E5B039DBF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63256" y="6614697"/>
            <a:ext cx="2859388" cy="776538"/>
          </a:xfrm>
          <a:prstGeom prst="rect">
            <a:avLst/>
          </a:prstGeom>
        </p:spPr>
        <p:txBody>
          <a:bodyPr/>
          <a:lstStyle>
            <a:lvl1pPr algn="ctr">
              <a:buNone/>
              <a:defRPr sz="220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55" name="Texto NOMBRE 3">
            <a:extLst>
              <a:ext uri="{FF2B5EF4-FFF2-40B4-BE49-F238E27FC236}">
                <a16:creationId xmlns:a16="http://schemas.microsoft.com/office/drawing/2014/main" id="{F7A9105F-787E-4D64-8943-97C182F826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5293" y="6615316"/>
            <a:ext cx="2816418" cy="776084"/>
          </a:xfrm>
          <a:prstGeom prst="rect">
            <a:avLst/>
          </a:prstGeom>
        </p:spPr>
        <p:txBody>
          <a:bodyPr/>
          <a:lstStyle>
            <a:lvl1pPr algn="ctr">
              <a:buNone/>
              <a:defRPr sz="2200">
                <a:solidFill>
                  <a:srgbClr val="00C0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196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Explicación (página 2)">
    <p:bg>
      <p:bgPr>
        <a:solidFill>
          <a:srgbClr val="00C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TG">
            <a:extLst>
              <a:ext uri="{FF2B5EF4-FFF2-40B4-BE49-F238E27FC236}">
                <a16:creationId xmlns:a16="http://schemas.microsoft.com/office/drawing/2014/main" id="{06221549-5756-47DB-8547-F7ADED3848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4769" y="7943102"/>
            <a:ext cx="2047875" cy="2058885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01DEFB13-A066-4696-B62F-BFC9FDC6AE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293" y="486474"/>
            <a:ext cx="2343308" cy="2009731"/>
          </a:xfrm>
          <a:prstGeom prst="rect">
            <a:avLst/>
          </a:prstGeom>
        </p:spPr>
      </p:pic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48D1D99A-ED78-495F-A6BD-29791D48A0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5410" y="3809106"/>
            <a:ext cx="7626350" cy="6096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  <p:sp>
        <p:nvSpPr>
          <p:cNvPr id="22" name="Marcador de texto 18">
            <a:extLst>
              <a:ext uri="{FF2B5EF4-FFF2-40B4-BE49-F238E27FC236}">
                <a16:creationId xmlns:a16="http://schemas.microsoft.com/office/drawing/2014/main" id="{782A2C63-D04C-449A-8CED-4B627C5E36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411" y="4640208"/>
            <a:ext cx="8934450" cy="297819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16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l" defTabSz="1028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Click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text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ipsum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adipiscing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Etiam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ac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elit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accumsan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varius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lorem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fringilla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erat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vel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lacinia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condimentum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suscipit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dapibus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justo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facilisis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est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scelerisque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Mauris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sit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amet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massa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lectus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Donec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pellentesque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rutrum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laoreet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sem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nisi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nec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sagittis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ex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rhoncus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Vivamus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eu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tempor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purus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.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Nulla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consectetur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quis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tellus</a:t>
            </a:r>
            <a:r>
              <a:rPr lang="es-AR" sz="1800" dirty="0">
                <a:solidFill>
                  <a:srgbClr val="FFFFFF"/>
                </a:solidFill>
                <a:latin typeface="Arial" panose="020B0604020202020204" pitchFamily="34" charset="0"/>
              </a:rPr>
              <a:t> in </a:t>
            </a:r>
            <a:r>
              <a:rPr lang="es-AR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egestas</a:t>
            </a:r>
            <a:endParaRPr lang="es-AR" sz="18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online">
            <a:extLst>
              <a:ext uri="{FF2B5EF4-FFF2-40B4-BE49-F238E27FC236}">
                <a16:creationId xmlns:a16="http://schemas.microsoft.com/office/drawing/2014/main" id="{C765AA87-8D95-41A6-8B86-D8628CDDCB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3828" y="8050722"/>
            <a:ext cx="1409700" cy="715784"/>
          </a:xfrm>
          <a:prstGeom prst="rect">
            <a:avLst/>
          </a:prstGeom>
        </p:spPr>
      </p:pic>
      <p:grpSp>
        <p:nvGrpSpPr>
          <p:cNvPr id="34" name="Grupo 33">
            <a:extLst>
              <a:ext uri="{FF2B5EF4-FFF2-40B4-BE49-F238E27FC236}">
                <a16:creationId xmlns:a16="http://schemas.microsoft.com/office/drawing/2014/main" id="{38300683-4907-450B-931F-45583273BF8B}"/>
              </a:ext>
            </a:extLst>
          </p:cNvPr>
          <p:cNvGrpSpPr/>
          <p:nvPr userDrawn="1"/>
        </p:nvGrpSpPr>
        <p:grpSpPr>
          <a:xfrm>
            <a:off x="5042636" y="8458126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21DFAC4C-E455-4291-B0EB-2CFF691710A4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B021DF5E-975E-4EE3-9C2E-9D822DD45147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FEAEB107-C9A9-4077-B103-2D590067A4B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3080" y="8490586"/>
            <a:ext cx="926640" cy="210600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A32FB775-8452-41C3-971D-A235B6DCD22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9480" y="8490586"/>
            <a:ext cx="1109160" cy="210600"/>
          </a:xfrm>
          <a:prstGeom prst="rect">
            <a:avLst/>
          </a:prstGeom>
        </p:spPr>
      </p:pic>
      <p:grpSp>
        <p:nvGrpSpPr>
          <p:cNvPr id="39" name="Grupo 38">
            <a:extLst>
              <a:ext uri="{FF2B5EF4-FFF2-40B4-BE49-F238E27FC236}">
                <a16:creationId xmlns:a16="http://schemas.microsoft.com/office/drawing/2014/main" id="{45920A1B-5983-4B76-AAF4-37D28445BBB4}"/>
              </a:ext>
            </a:extLst>
          </p:cNvPr>
          <p:cNvGrpSpPr/>
          <p:nvPr userDrawn="1"/>
        </p:nvGrpSpPr>
        <p:grpSpPr>
          <a:xfrm>
            <a:off x="1473717" y="8447578"/>
            <a:ext cx="171776" cy="253608"/>
            <a:chOff x="8972473" y="9597265"/>
            <a:chExt cx="190862" cy="281787"/>
          </a:xfrm>
          <a:solidFill>
            <a:schemeClr val="bg1"/>
          </a:solidFill>
        </p:grpSpPr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5B506532-E680-4DD2-9223-ECD9E8219A7B}"/>
                </a:ext>
              </a:extLst>
            </p:cNvPr>
            <p:cNvSpPr/>
            <p:nvPr userDrawn="1"/>
          </p:nvSpPr>
          <p:spPr>
            <a:xfrm>
              <a:off x="8972473" y="9597265"/>
              <a:ext cx="190862" cy="192500"/>
            </a:xfrm>
            <a:custGeom>
              <a:avLst/>
              <a:gdLst/>
              <a:ahLst/>
              <a:cxnLst/>
              <a:rect l="l" t="t" r="r" b="b"/>
              <a:pathLst>
                <a:path w="190862" h="192500">
                  <a:moveTo>
                    <a:pt x="97888" y="0"/>
                  </a:moveTo>
                  <a:cubicBezTo>
                    <a:pt x="125739" y="0"/>
                    <a:pt x="148198" y="8055"/>
                    <a:pt x="165263" y="24165"/>
                  </a:cubicBezTo>
                  <a:cubicBezTo>
                    <a:pt x="182329" y="40275"/>
                    <a:pt x="190862" y="61300"/>
                    <a:pt x="190862" y="87239"/>
                  </a:cubicBezTo>
                  <a:cubicBezTo>
                    <a:pt x="190862" y="108537"/>
                    <a:pt x="183626" y="126285"/>
                    <a:pt x="169154" y="140484"/>
                  </a:cubicBezTo>
                  <a:cubicBezTo>
                    <a:pt x="154683" y="154683"/>
                    <a:pt x="135569" y="163011"/>
                    <a:pt x="111814" y="165468"/>
                  </a:cubicBezTo>
                  <a:lnTo>
                    <a:pt x="111814" y="192500"/>
                  </a:lnTo>
                  <a:lnTo>
                    <a:pt x="72495" y="192500"/>
                  </a:lnTo>
                  <a:lnTo>
                    <a:pt x="72495" y="132702"/>
                  </a:lnTo>
                  <a:lnTo>
                    <a:pt x="97069" y="132702"/>
                  </a:lnTo>
                  <a:cubicBezTo>
                    <a:pt x="112360" y="132702"/>
                    <a:pt x="124920" y="128470"/>
                    <a:pt x="134750" y="120005"/>
                  </a:cubicBezTo>
                  <a:cubicBezTo>
                    <a:pt x="144580" y="111541"/>
                    <a:pt x="149495" y="100619"/>
                    <a:pt x="149495" y="87239"/>
                  </a:cubicBezTo>
                  <a:cubicBezTo>
                    <a:pt x="149495" y="72768"/>
                    <a:pt x="144716" y="60958"/>
                    <a:pt x="135160" y="51811"/>
                  </a:cubicBezTo>
                  <a:cubicBezTo>
                    <a:pt x="125603" y="42664"/>
                    <a:pt x="113179" y="38090"/>
                    <a:pt x="97888" y="38090"/>
                  </a:cubicBezTo>
                  <a:cubicBezTo>
                    <a:pt x="82051" y="38090"/>
                    <a:pt x="69013" y="43142"/>
                    <a:pt x="58774" y="53244"/>
                  </a:cubicBezTo>
                  <a:cubicBezTo>
                    <a:pt x="48535" y="63347"/>
                    <a:pt x="42459" y="76863"/>
                    <a:pt x="40548" y="93792"/>
                  </a:cubicBezTo>
                  <a:lnTo>
                    <a:pt x="0" y="86010"/>
                  </a:lnTo>
                  <a:cubicBezTo>
                    <a:pt x="1365" y="61982"/>
                    <a:pt x="11127" y="41639"/>
                    <a:pt x="29285" y="24984"/>
                  </a:cubicBezTo>
                  <a:cubicBezTo>
                    <a:pt x="47442" y="8328"/>
                    <a:pt x="70310" y="0"/>
                    <a:pt x="97888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ECD551D-4AED-4435-9D44-AE374CF2D2A6}"/>
                </a:ext>
              </a:extLst>
            </p:cNvPr>
            <p:cNvSpPr/>
            <p:nvPr userDrawn="1"/>
          </p:nvSpPr>
          <p:spPr>
            <a:xfrm>
              <a:off x="9037186" y="9827036"/>
              <a:ext cx="53654" cy="52016"/>
            </a:xfrm>
            <a:custGeom>
              <a:avLst/>
              <a:gdLst/>
              <a:ahLst/>
              <a:cxnLst/>
              <a:rect l="l" t="t" r="r" b="b"/>
              <a:pathLst>
                <a:path w="53654" h="52016">
                  <a:moveTo>
                    <a:pt x="27032" y="0"/>
                  </a:moveTo>
                  <a:cubicBezTo>
                    <a:pt x="34677" y="0"/>
                    <a:pt x="41026" y="2526"/>
                    <a:pt x="46077" y="7577"/>
                  </a:cubicBezTo>
                  <a:cubicBezTo>
                    <a:pt x="51128" y="12629"/>
                    <a:pt x="53654" y="18704"/>
                    <a:pt x="53654" y="25804"/>
                  </a:cubicBezTo>
                  <a:cubicBezTo>
                    <a:pt x="53654" y="33176"/>
                    <a:pt x="51128" y="39388"/>
                    <a:pt x="46077" y="44439"/>
                  </a:cubicBezTo>
                  <a:cubicBezTo>
                    <a:pt x="41026" y="49491"/>
                    <a:pt x="34677" y="52016"/>
                    <a:pt x="27032" y="52016"/>
                  </a:cubicBezTo>
                  <a:cubicBezTo>
                    <a:pt x="19386" y="52016"/>
                    <a:pt x="12970" y="49491"/>
                    <a:pt x="7782" y="44439"/>
                  </a:cubicBezTo>
                  <a:cubicBezTo>
                    <a:pt x="2594" y="39388"/>
                    <a:pt x="0" y="33176"/>
                    <a:pt x="0" y="25804"/>
                  </a:cubicBezTo>
                  <a:cubicBezTo>
                    <a:pt x="0" y="18704"/>
                    <a:pt x="2594" y="12629"/>
                    <a:pt x="7782" y="7577"/>
                  </a:cubicBezTo>
                  <a:cubicBezTo>
                    <a:pt x="12970" y="2526"/>
                    <a:pt x="19386" y="0"/>
                    <a:pt x="27032" y="0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458"/>
            </a:p>
          </p:txBody>
        </p:sp>
      </p:grpSp>
      <p:sp>
        <p:nvSpPr>
          <p:cNvPr id="42" name="Texto CUÁNDO">
            <a:extLst>
              <a:ext uri="{FF2B5EF4-FFF2-40B4-BE49-F238E27FC236}">
                <a16:creationId xmlns:a16="http://schemas.microsoft.com/office/drawing/2014/main" id="{454C4C44-A465-4753-8D5A-637D2E05F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43" name="Texto CUÁNDO">
            <a:extLst>
              <a:ext uri="{FF2B5EF4-FFF2-40B4-BE49-F238E27FC236}">
                <a16:creationId xmlns:a16="http://schemas.microsoft.com/office/drawing/2014/main" id="{2A95E04F-C935-496E-BFBF-200BA1246F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7D7D3496-76BE-4D2F-925A-8E1C8DCB4C9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68315" y="987165"/>
            <a:ext cx="4672013" cy="125158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60A0D18-A722-4115-9180-289ED60B8CE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3574" y="3042928"/>
            <a:ext cx="6635012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5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B Cierre (página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EA447AEA-A533-43BE-A3FB-F7429F5AC0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4926" y="2893274"/>
            <a:ext cx="7131208" cy="3565604"/>
          </a:xfrm>
          <a:prstGeom prst="rect">
            <a:avLst/>
          </a:prstGeom>
        </p:spPr>
      </p:pic>
      <p:pic>
        <p:nvPicPr>
          <p:cNvPr id="4" name="OTG">
            <a:extLst>
              <a:ext uri="{FF2B5EF4-FFF2-40B4-BE49-F238E27FC236}">
                <a16:creationId xmlns:a16="http://schemas.microsoft.com/office/drawing/2014/main" id="{BCBD0025-94D0-49FB-B8C0-1BB481AEFC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74769" y="7923741"/>
            <a:ext cx="2047875" cy="205888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E90AA32-B625-4DE4-A743-023C93B3E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965"/>
          <a:stretch/>
        </p:blipFill>
        <p:spPr>
          <a:xfrm>
            <a:off x="0" y="1223601"/>
            <a:ext cx="2659062" cy="215265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F057AEF1-1C65-4EA2-A4F2-C690B9B37D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4357" y="5143500"/>
            <a:ext cx="9582184" cy="347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7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4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3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995B9629-0E05-44B0-B87C-3AB2E1FCE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2453894" y="2342309"/>
            <a:ext cx="5379213" cy="5413490"/>
          </a:xfrm>
          <a:prstGeom prst="ellipse">
            <a:avLst/>
          </a:prstGeom>
        </p:spPr>
      </p:pic>
      <p:pic>
        <p:nvPicPr>
          <p:cNvPr id="8" name="Puntitos">
            <a:extLst>
              <a:ext uri="{FF2B5EF4-FFF2-40B4-BE49-F238E27FC236}">
                <a16:creationId xmlns:a16="http://schemas.microsoft.com/office/drawing/2014/main" id="{B0F56214-57AD-4DA3-A3E3-0FEDE6D0D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410"/>
          <a:stretch/>
        </p:blipFill>
        <p:spPr>
          <a:xfrm>
            <a:off x="0" y="3636595"/>
            <a:ext cx="3017680" cy="2152650"/>
          </a:xfrm>
          <a:prstGeom prst="rect">
            <a:avLst/>
          </a:prstGeom>
        </p:spPr>
      </p:pic>
      <p:sp>
        <p:nvSpPr>
          <p:cNvPr id="9" name="Texto CUÁNDO">
            <a:extLst>
              <a:ext uri="{FF2B5EF4-FFF2-40B4-BE49-F238E27FC236}">
                <a16:creationId xmlns:a16="http://schemas.microsoft.com/office/drawing/2014/main" id="{FAECA4DD-8F2A-481A-A9FC-BB1AAD0C1C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70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10" name="Texto NOMBRE">
            <a:extLst>
              <a:ext uri="{FF2B5EF4-FFF2-40B4-BE49-F238E27FC236}">
                <a16:creationId xmlns:a16="http://schemas.microsoft.com/office/drawing/2014/main" id="{8E050720-5FFB-4C70-BB32-E1A653F6F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/>
              <a:t>Your</a:t>
            </a:r>
            <a:r>
              <a:rPr lang="es-AR" dirty="0"/>
              <a:t> </a:t>
            </a:r>
            <a:r>
              <a:rPr lang="es-AR" dirty="0" err="1"/>
              <a:t>name</a:t>
            </a:r>
            <a:endParaRPr lang="es-AR" dirty="0"/>
          </a:p>
        </p:txBody>
      </p:sp>
      <p:sp>
        <p:nvSpPr>
          <p:cNvPr id="11" name="Texto CUÁNDO">
            <a:extLst>
              <a:ext uri="{FF2B5EF4-FFF2-40B4-BE49-F238E27FC236}">
                <a16:creationId xmlns:a16="http://schemas.microsoft.com/office/drawing/2014/main" id="{BF3B2A51-4FC0-4924-AAEA-3FEF1B32E8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70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9064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002454F4-4694-4027-9F48-11D2221F49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813182" y="2800636"/>
            <a:ext cx="3893120" cy="3917928"/>
          </a:xfrm>
          <a:prstGeom prst="ellipse">
            <a:avLst/>
          </a:prstGeom>
        </p:spPr>
      </p:pic>
      <p:pic>
        <p:nvPicPr>
          <p:cNvPr id="9" name="Puntitos">
            <a:extLst>
              <a:ext uri="{FF2B5EF4-FFF2-40B4-BE49-F238E27FC236}">
                <a16:creationId xmlns:a16="http://schemas.microsoft.com/office/drawing/2014/main" id="{2F1BC866-C256-4133-85FC-02D34FBE3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35"/>
          <a:stretch/>
        </p:blipFill>
        <p:spPr>
          <a:xfrm>
            <a:off x="0" y="2809678"/>
            <a:ext cx="1524000" cy="19603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401A908-B0B7-4741-A0CD-9F92C6811E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5580701" y="2787776"/>
            <a:ext cx="3893120" cy="3917928"/>
          </a:xfrm>
          <a:prstGeom prst="ellipse">
            <a:avLst/>
          </a:prstGeom>
        </p:spPr>
      </p:pic>
      <p:sp>
        <p:nvSpPr>
          <p:cNvPr id="12" name="Texto NOMBRE">
            <a:extLst>
              <a:ext uri="{FF2B5EF4-FFF2-40B4-BE49-F238E27FC236}">
                <a16:creationId xmlns:a16="http://schemas.microsoft.com/office/drawing/2014/main" id="{64667656-0F6E-4B08-A743-2B472A828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 sz="3111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>
                <a:solidFill>
                  <a:srgbClr val="00C0DF"/>
                </a:solidFill>
              </a:rPr>
              <a:t>Your</a:t>
            </a:r>
            <a:r>
              <a:rPr lang="es-AR" dirty="0">
                <a:solidFill>
                  <a:srgbClr val="00C0DF"/>
                </a:solidFill>
              </a:rPr>
              <a:t> </a:t>
            </a:r>
            <a:r>
              <a:rPr lang="es-AR" dirty="0" err="1">
                <a:solidFill>
                  <a:srgbClr val="00C0DF"/>
                </a:solidFill>
              </a:rPr>
              <a:t>name</a:t>
            </a:r>
            <a:endParaRPr lang="en-US" dirty="0">
              <a:solidFill>
                <a:srgbClr val="00C0DF"/>
              </a:solidFill>
            </a:endParaRP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5CC61788-675C-4813-AC0D-EE44DD6D5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>
              <a:buNone/>
              <a:defRPr sz="3111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>
                <a:solidFill>
                  <a:srgbClr val="00C0DF"/>
                </a:solidFill>
              </a:rPr>
              <a:t>Your</a:t>
            </a:r>
            <a:r>
              <a:rPr lang="es-AR" dirty="0">
                <a:solidFill>
                  <a:srgbClr val="00C0DF"/>
                </a:solidFill>
              </a:rPr>
              <a:t> </a:t>
            </a:r>
            <a:r>
              <a:rPr lang="es-AR" dirty="0" err="1">
                <a:solidFill>
                  <a:srgbClr val="00C0DF"/>
                </a:solidFill>
              </a:rPr>
              <a:t>name</a:t>
            </a:r>
            <a:endParaRPr lang="es-AR" dirty="0">
              <a:solidFill>
                <a:srgbClr val="00C0DF"/>
              </a:solidFill>
            </a:endParaRPr>
          </a:p>
        </p:txBody>
      </p:sp>
      <p:sp>
        <p:nvSpPr>
          <p:cNvPr id="14" name="Texto CUÁNDO">
            <a:extLst>
              <a:ext uri="{FF2B5EF4-FFF2-40B4-BE49-F238E27FC236}">
                <a16:creationId xmlns:a16="http://schemas.microsoft.com/office/drawing/2014/main" id="{DFE7341E-AADE-41B6-B3DA-805370DCBA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15" name="Texto CUÁNDO">
            <a:extLst>
              <a:ext uri="{FF2B5EF4-FFF2-40B4-BE49-F238E27FC236}">
                <a16:creationId xmlns:a16="http://schemas.microsoft.com/office/drawing/2014/main" id="{6997AC99-D7EF-4439-B01D-29AA1A9D99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48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ersona, sostener, mujer, parado&#10;&#10;Descripción generada automáticamente">
            <a:extLst>
              <a:ext uri="{FF2B5EF4-FFF2-40B4-BE49-F238E27FC236}">
                <a16:creationId xmlns:a16="http://schemas.microsoft.com/office/drawing/2014/main" id="{B376CF6E-73AA-4AE0-9424-1848602AA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6" t="-879" r="19169" b="17800"/>
          <a:stretch/>
        </p:blipFill>
        <p:spPr>
          <a:xfrm>
            <a:off x="799453" y="4039627"/>
            <a:ext cx="2470507" cy="2486250"/>
          </a:xfrm>
          <a:prstGeom prst="ellipse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3ED3EE-3313-49F5-8738-2708FCFD87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r="36389" b="31045"/>
          <a:stretch/>
        </p:blipFill>
        <p:spPr>
          <a:xfrm>
            <a:off x="3908247" y="4051730"/>
            <a:ext cx="2470507" cy="2486250"/>
          </a:xfrm>
          <a:prstGeom prst="ellipse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04CE99-6339-4939-B161-73CF6259AA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6" t="2628" r="31675" b="27590"/>
          <a:stretch/>
        </p:blipFill>
        <p:spPr>
          <a:xfrm>
            <a:off x="7029899" y="4026767"/>
            <a:ext cx="2470507" cy="2486250"/>
          </a:xfrm>
          <a:prstGeom prst="ellipse">
            <a:avLst/>
          </a:prstGeom>
        </p:spPr>
      </p:pic>
      <p:pic>
        <p:nvPicPr>
          <p:cNvPr id="14" name="Puntitos">
            <a:extLst>
              <a:ext uri="{FF2B5EF4-FFF2-40B4-BE49-F238E27FC236}">
                <a16:creationId xmlns:a16="http://schemas.microsoft.com/office/drawing/2014/main" id="{ADB38662-E1D1-4C11-9349-8F03761257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1029"/>
          <a:stretch/>
        </p:blipFill>
        <p:spPr>
          <a:xfrm>
            <a:off x="0" y="2988980"/>
            <a:ext cx="1393286" cy="1960354"/>
          </a:xfrm>
          <a:prstGeom prst="rect">
            <a:avLst/>
          </a:prstGeom>
        </p:spPr>
      </p:pic>
      <p:sp>
        <p:nvSpPr>
          <p:cNvPr id="15" name="Texto CUÁNDO">
            <a:extLst>
              <a:ext uri="{FF2B5EF4-FFF2-40B4-BE49-F238E27FC236}">
                <a16:creationId xmlns:a16="http://schemas.microsoft.com/office/drawing/2014/main" id="{FACE4EA6-B847-4E44-9E2B-7D4810B81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Date</a:t>
            </a:r>
          </a:p>
          <a:p>
            <a:pPr lvl="0"/>
            <a:r>
              <a:rPr lang="es-ES" dirty="0"/>
              <a:t>@ Time</a:t>
            </a:r>
          </a:p>
        </p:txBody>
      </p:sp>
      <p:sp>
        <p:nvSpPr>
          <p:cNvPr id="16" name="Texto CUÁNDO">
            <a:extLst>
              <a:ext uri="{FF2B5EF4-FFF2-40B4-BE49-F238E27FC236}">
                <a16:creationId xmlns:a16="http://schemas.microsoft.com/office/drawing/2014/main" id="{AC41E45E-2E0B-4604-8A45-6A6B2F62020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lnSpc>
                <a:spcPts val="2889"/>
              </a:lnSpc>
              <a:spcBef>
                <a:spcPts val="0"/>
              </a:spcBef>
              <a:buNone/>
              <a:defRPr sz="2667">
                <a:solidFill>
                  <a:srgbClr val="1E4D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 dirty="0"/>
              <a:t>Media</a:t>
            </a:r>
            <a:br>
              <a:rPr lang="es-ES" dirty="0"/>
            </a:br>
            <a:r>
              <a:rPr lang="es-ES" dirty="0"/>
              <a:t>ID </a:t>
            </a:r>
            <a:r>
              <a:rPr lang="es-ES" dirty="0" err="1"/>
              <a:t>call</a:t>
            </a:r>
            <a:endParaRPr lang="es-ES" dirty="0"/>
          </a:p>
        </p:txBody>
      </p:sp>
      <p:sp>
        <p:nvSpPr>
          <p:cNvPr id="17" name="Texto NOMBRE">
            <a:extLst>
              <a:ext uri="{FF2B5EF4-FFF2-40B4-BE49-F238E27FC236}">
                <a16:creationId xmlns:a16="http://schemas.microsoft.com/office/drawing/2014/main" id="{80EE999D-D84E-4677-A52F-72F873C20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" y="6872496"/>
            <a:ext cx="2791665" cy="7644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44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494" indent="0" algn="ctr">
              <a:buNone/>
              <a:defRPr sz="2500"/>
            </a:lvl2pPr>
            <a:lvl3pPr marL="1142989" indent="0" algn="ctr">
              <a:buNone/>
              <a:defRPr sz="2250"/>
            </a:lvl3pPr>
            <a:lvl4pPr marL="1714483" indent="0" algn="ctr">
              <a:buNone/>
              <a:defRPr sz="2000"/>
            </a:lvl4pPr>
            <a:lvl5pPr marL="2285977" indent="0" algn="ctr">
              <a:buNone/>
              <a:defRPr sz="2000"/>
            </a:lvl5pPr>
            <a:lvl6pPr marL="2857471" indent="0" algn="ctr">
              <a:buNone/>
              <a:defRPr sz="2000"/>
            </a:lvl6pPr>
            <a:lvl7pPr marL="3428966" indent="0" algn="ctr">
              <a:buNone/>
              <a:defRPr sz="2000"/>
            </a:lvl7pPr>
            <a:lvl8pPr marL="4000460" indent="0" algn="ctr">
              <a:buNone/>
              <a:defRPr sz="2000"/>
            </a:lvl8pPr>
            <a:lvl9pPr marL="4571954" indent="0" algn="ctr">
              <a:buNone/>
              <a:defRPr sz="2000"/>
            </a:lvl9pPr>
          </a:lstStyle>
          <a:p>
            <a:r>
              <a:rPr lang="es-AR" dirty="0" err="1">
                <a:solidFill>
                  <a:srgbClr val="00C0DF"/>
                </a:solidFill>
              </a:rPr>
              <a:t>Your</a:t>
            </a:r>
            <a:r>
              <a:rPr lang="es-AR" dirty="0">
                <a:solidFill>
                  <a:srgbClr val="00C0DF"/>
                </a:solidFill>
              </a:rPr>
              <a:t> </a:t>
            </a:r>
            <a:r>
              <a:rPr lang="es-AR" dirty="0" err="1">
                <a:solidFill>
                  <a:srgbClr val="00C0DF"/>
                </a:solidFill>
              </a:rPr>
              <a:t>name</a:t>
            </a:r>
            <a:endParaRPr lang="es-AR" dirty="0">
              <a:solidFill>
                <a:srgbClr val="00C0DF"/>
              </a:solidFill>
            </a:endParaRPr>
          </a:p>
        </p:txBody>
      </p:sp>
      <p:sp>
        <p:nvSpPr>
          <p:cNvPr id="18" name="Texto NOMBRE 2">
            <a:extLst>
              <a:ext uri="{FF2B5EF4-FFF2-40B4-BE49-F238E27FC236}">
                <a16:creationId xmlns:a16="http://schemas.microsoft.com/office/drawing/2014/main" id="{62C556BF-9195-46D9-B6B6-60AA90F827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3256" y="6871876"/>
            <a:ext cx="2859388" cy="776538"/>
          </a:xfrm>
          <a:prstGeom prst="rect">
            <a:avLst/>
          </a:prstGeom>
        </p:spPr>
        <p:txBody>
          <a:bodyPr/>
          <a:lstStyle>
            <a:lvl1pPr algn="ctr">
              <a:buNone/>
              <a:defRPr sz="2444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>
                <a:solidFill>
                  <a:srgbClr val="00C0DF"/>
                </a:solidFill>
              </a:rPr>
              <a:t>Your</a:t>
            </a:r>
            <a:r>
              <a:rPr lang="es-AR" dirty="0">
                <a:solidFill>
                  <a:srgbClr val="00C0DF"/>
                </a:solidFill>
              </a:rPr>
              <a:t> </a:t>
            </a:r>
            <a:r>
              <a:rPr lang="es-AR" dirty="0" err="1">
                <a:solidFill>
                  <a:srgbClr val="00C0DF"/>
                </a:solidFill>
              </a:rPr>
              <a:t>name</a:t>
            </a:r>
            <a:endParaRPr lang="es-AR" dirty="0">
              <a:solidFill>
                <a:srgbClr val="00C0DF"/>
              </a:solidFill>
            </a:endParaRPr>
          </a:p>
        </p:txBody>
      </p:sp>
      <p:sp>
        <p:nvSpPr>
          <p:cNvPr id="19" name="Texto NOMBRE 3">
            <a:extLst>
              <a:ext uri="{FF2B5EF4-FFF2-40B4-BE49-F238E27FC236}">
                <a16:creationId xmlns:a16="http://schemas.microsoft.com/office/drawing/2014/main" id="{F5FDE4E7-0121-44DB-A54C-378529491B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5293" y="6872496"/>
            <a:ext cx="2816418" cy="776084"/>
          </a:xfrm>
          <a:prstGeom prst="rect">
            <a:avLst/>
          </a:prstGeom>
        </p:spPr>
        <p:txBody>
          <a:bodyPr/>
          <a:lstStyle>
            <a:lvl1pPr algn="ctr">
              <a:buNone/>
              <a:defRPr sz="2444">
                <a:solidFill>
                  <a:srgbClr val="F26E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>
                <a:solidFill>
                  <a:srgbClr val="00C0DF"/>
                </a:solidFill>
              </a:rPr>
              <a:t>Your</a:t>
            </a:r>
            <a:r>
              <a:rPr lang="es-AR" dirty="0">
                <a:solidFill>
                  <a:srgbClr val="00C0DF"/>
                </a:solidFill>
              </a:rPr>
              <a:t> </a:t>
            </a:r>
            <a:r>
              <a:rPr lang="es-AR" dirty="0" err="1">
                <a:solidFill>
                  <a:srgbClr val="00C0DF"/>
                </a:solidFill>
              </a:rPr>
              <a:t>name</a:t>
            </a:r>
            <a:endParaRPr lang="es-AR" dirty="0">
              <a:solidFill>
                <a:srgbClr val="00C0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46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CUÁNDO">
            <a:extLst>
              <a:ext uri="{FF2B5EF4-FFF2-40B4-BE49-F238E27FC236}">
                <a16:creationId xmlns:a16="http://schemas.microsoft.com/office/drawing/2014/main" id="{C3A7CC39-D939-4B4E-A427-8D69F8EF3FE0}"/>
              </a:ext>
            </a:extLst>
          </p:cNvPr>
          <p:cNvSpPr txBox="1">
            <a:spLocks/>
          </p:cNvSpPr>
          <p:nvPr/>
        </p:nvSpPr>
        <p:spPr>
          <a:xfrm>
            <a:off x="426881" y="8843965"/>
            <a:ext cx="2936875" cy="117951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l" defTabSz="1143000" rtl="0" eaLnBrk="1" latinLnBrk="0" hangingPunct="1">
              <a:lnSpc>
                <a:spcPts val="2889"/>
              </a:lnSpc>
              <a:spcBef>
                <a:spcPts val="0"/>
              </a:spcBef>
              <a:buFont typeface="Arial" panose="020B0604020202020204" pitchFamily="34" charset="0"/>
              <a:buNone/>
              <a:defRPr sz="2667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7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3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6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7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Date</a:t>
            </a:r>
          </a:p>
          <a:p>
            <a:r>
              <a:rPr lang="es-ES" sz="2400"/>
              <a:t>@ Time</a:t>
            </a:r>
            <a:endParaRPr lang="es-ES" sz="2400" dirty="0"/>
          </a:p>
        </p:txBody>
      </p:sp>
      <p:sp>
        <p:nvSpPr>
          <p:cNvPr id="7" name="Texto CUÁNDO">
            <a:extLst>
              <a:ext uri="{FF2B5EF4-FFF2-40B4-BE49-F238E27FC236}">
                <a16:creationId xmlns:a16="http://schemas.microsoft.com/office/drawing/2014/main" id="{25296C2C-13F2-4DA0-AD26-917A6F44F495}"/>
              </a:ext>
            </a:extLst>
          </p:cNvPr>
          <p:cNvSpPr txBox="1">
            <a:spLocks/>
          </p:cNvSpPr>
          <p:nvPr/>
        </p:nvSpPr>
        <p:spPr>
          <a:xfrm>
            <a:off x="3797726" y="8843965"/>
            <a:ext cx="2936875" cy="1179512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>
            <a:lvl1pPr marL="0" indent="0" algn="l" defTabSz="1143000" rtl="0" eaLnBrk="1" latinLnBrk="0" hangingPunct="1">
              <a:lnSpc>
                <a:spcPts val="2889"/>
              </a:lnSpc>
              <a:spcBef>
                <a:spcPts val="0"/>
              </a:spcBef>
              <a:buFont typeface="Arial" panose="020B0604020202020204" pitchFamily="34" charset="0"/>
              <a:buNone/>
              <a:defRPr sz="2667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57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8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71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43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14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862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57750" indent="-285750" algn="l" defTabSz="1143000" rtl="0" eaLnBrk="1" latinLnBrk="0" hangingPunct="1">
              <a:lnSpc>
                <a:spcPct val="90000"/>
              </a:lnSpc>
              <a:spcBef>
                <a:spcPts val="625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/>
              <a:t>Media</a:t>
            </a:r>
            <a:br>
              <a:rPr lang="es-ES" sz="2400"/>
            </a:br>
            <a:r>
              <a:rPr lang="es-ES" sz="2400"/>
              <a:t>ID call</a:t>
            </a:r>
            <a:endParaRPr lang="es-ES" sz="2400" dirty="0"/>
          </a:p>
        </p:txBody>
      </p:sp>
      <p:sp>
        <p:nvSpPr>
          <p:cNvPr id="9" name="Marcador de texto 18">
            <a:extLst>
              <a:ext uri="{FF2B5EF4-FFF2-40B4-BE49-F238E27FC236}">
                <a16:creationId xmlns:a16="http://schemas.microsoft.com/office/drawing/2014/main" id="{A60E8C23-2780-4C28-BBCA-D6883EBCF1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419" y="4546599"/>
            <a:ext cx="8934450" cy="297819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222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defTabSz="1028690">
              <a:lnSpc>
                <a:spcPct val="100000"/>
              </a:lnSpc>
              <a:defRPr/>
            </a:pPr>
            <a:r>
              <a:rPr lang="es-AR" sz="1800" dirty="0" err="1">
                <a:solidFill>
                  <a:srgbClr val="FFFFFF"/>
                </a:solidFill>
              </a:rPr>
              <a:t>Click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text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ipsum</a:t>
            </a:r>
            <a:r>
              <a:rPr lang="es-AR" sz="1800" dirty="0">
                <a:solidFill>
                  <a:srgbClr val="FFFFFF"/>
                </a:solidFill>
              </a:rPr>
              <a:t> dolor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adipiscing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Etiam</a:t>
            </a:r>
            <a:r>
              <a:rPr lang="es-AR" sz="1800" dirty="0">
                <a:solidFill>
                  <a:srgbClr val="FFFFFF"/>
                </a:solidFill>
              </a:rPr>
              <a:t> ac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elit</a:t>
            </a:r>
            <a:r>
              <a:rPr lang="es-AR" sz="1800" dirty="0">
                <a:solidFill>
                  <a:srgbClr val="FFFFFF"/>
                </a:solidFill>
              </a:rPr>
              <a:t>. In </a:t>
            </a:r>
            <a:r>
              <a:rPr lang="es-AR" sz="1800" dirty="0" err="1">
                <a:solidFill>
                  <a:srgbClr val="FFFFFF"/>
                </a:solidFill>
              </a:rPr>
              <a:t>accumsan</a:t>
            </a:r>
            <a:r>
              <a:rPr lang="es-AR" sz="1800" dirty="0">
                <a:solidFill>
                  <a:srgbClr val="FFFFFF"/>
                </a:solidFill>
              </a:rPr>
              <a:t> dolor libero, sed </a:t>
            </a:r>
            <a:r>
              <a:rPr lang="es-AR" sz="1800" dirty="0" err="1">
                <a:solidFill>
                  <a:srgbClr val="FFFFFF"/>
                </a:solidFill>
              </a:rPr>
              <a:t>varius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lorem</a:t>
            </a:r>
            <a:r>
              <a:rPr lang="es-AR" sz="1800" dirty="0">
                <a:solidFill>
                  <a:srgbClr val="FFFFFF"/>
                </a:solidFill>
              </a:rPr>
              <a:t> pulvinar vitae. Nunc </a:t>
            </a:r>
            <a:r>
              <a:rPr lang="es-AR" sz="1800" dirty="0" err="1">
                <a:solidFill>
                  <a:srgbClr val="FFFFFF"/>
                </a:solidFill>
              </a:rPr>
              <a:t>fringilla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erat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vel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leo lacinia at.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lacinia </a:t>
            </a:r>
            <a:r>
              <a:rPr lang="es-AR" sz="1800" dirty="0" err="1">
                <a:solidFill>
                  <a:srgbClr val="FFFFFF"/>
                </a:solidFill>
              </a:rPr>
              <a:t>condimentum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suscipit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dapibus</a:t>
            </a:r>
            <a:r>
              <a:rPr lang="es-AR" sz="1800" dirty="0">
                <a:solidFill>
                  <a:srgbClr val="FFFFFF"/>
                </a:solidFill>
              </a:rPr>
              <a:t> justo </a:t>
            </a:r>
            <a:r>
              <a:rPr lang="es-AR" sz="1800" dirty="0" err="1">
                <a:solidFill>
                  <a:srgbClr val="FFFFFF"/>
                </a:solidFill>
              </a:rPr>
              <a:t>facilisis</a:t>
            </a:r>
            <a:r>
              <a:rPr lang="es-AR" sz="1800" dirty="0">
                <a:solidFill>
                  <a:srgbClr val="FFFFFF"/>
                </a:solidFill>
              </a:rPr>
              <a:t> vitae. Quisque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est</a:t>
            </a:r>
            <a:r>
              <a:rPr lang="es-AR" sz="1800" dirty="0">
                <a:solidFill>
                  <a:srgbClr val="FFFFFF"/>
                </a:solidFill>
              </a:rPr>
              <a:t> sed </a:t>
            </a:r>
            <a:r>
              <a:rPr lang="es-AR" sz="1800" dirty="0" err="1">
                <a:solidFill>
                  <a:srgbClr val="FFFFFF"/>
                </a:solidFill>
              </a:rPr>
              <a:t>scelerisque</a:t>
            </a:r>
            <a:r>
              <a:rPr lang="es-AR" sz="1800" dirty="0">
                <a:solidFill>
                  <a:srgbClr val="FFFFFF"/>
                </a:solidFill>
              </a:rPr>
              <a:t>. Mauris </a:t>
            </a:r>
            <a:r>
              <a:rPr lang="es-AR" sz="1800" dirty="0" err="1">
                <a:solidFill>
                  <a:srgbClr val="FFFFFF"/>
                </a:solidFill>
              </a:rPr>
              <a:t>sit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amet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massa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lectus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Donec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pellentesque</a:t>
            </a:r>
            <a:r>
              <a:rPr lang="es-AR" sz="1800" dirty="0">
                <a:solidFill>
                  <a:srgbClr val="FFFFFF"/>
                </a:solidFill>
              </a:rPr>
              <a:t> sed libero </a:t>
            </a:r>
            <a:r>
              <a:rPr lang="es-AR" sz="1800" dirty="0" err="1">
                <a:solidFill>
                  <a:srgbClr val="FFFFFF"/>
                </a:solidFill>
              </a:rPr>
              <a:t>rutrum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laoreet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sem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nisi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maximus</a:t>
            </a:r>
            <a:r>
              <a:rPr lang="es-AR" sz="1800" dirty="0">
                <a:solidFill>
                  <a:srgbClr val="FFFFFF"/>
                </a:solidFill>
              </a:rPr>
              <a:t>, </a:t>
            </a:r>
            <a:r>
              <a:rPr lang="es-AR" sz="1800" dirty="0" err="1">
                <a:solidFill>
                  <a:srgbClr val="FFFFFF"/>
                </a:solidFill>
              </a:rPr>
              <a:t>nec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sagittis</a:t>
            </a:r>
            <a:r>
              <a:rPr lang="es-AR" sz="1800" dirty="0">
                <a:solidFill>
                  <a:srgbClr val="FFFFFF"/>
                </a:solidFill>
              </a:rPr>
              <a:t> ex </a:t>
            </a:r>
            <a:r>
              <a:rPr lang="es-AR" sz="1800" dirty="0" err="1">
                <a:solidFill>
                  <a:srgbClr val="FFFFFF"/>
                </a:solidFill>
              </a:rPr>
              <a:t>rhoncus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Vivamus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eu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tempor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purus</a:t>
            </a:r>
            <a:r>
              <a:rPr lang="es-AR" sz="1800" dirty="0">
                <a:solidFill>
                  <a:srgbClr val="FFFFFF"/>
                </a:solidFill>
              </a:rPr>
              <a:t>. </a:t>
            </a:r>
            <a:r>
              <a:rPr lang="es-AR" sz="1800" dirty="0" err="1">
                <a:solidFill>
                  <a:srgbClr val="FFFFFF"/>
                </a:solidFill>
              </a:rPr>
              <a:t>Nulla</a:t>
            </a:r>
            <a:r>
              <a:rPr lang="es-AR" sz="1800" dirty="0">
                <a:solidFill>
                  <a:srgbClr val="FFFFFF"/>
                </a:solidFill>
              </a:rPr>
              <a:t> </a:t>
            </a:r>
            <a:r>
              <a:rPr lang="es-AR" sz="1800" dirty="0" err="1">
                <a:solidFill>
                  <a:srgbClr val="FFFFFF"/>
                </a:solidFill>
              </a:rPr>
              <a:t>consectetur</a:t>
            </a:r>
            <a:r>
              <a:rPr lang="es-AR" sz="1800" dirty="0">
                <a:solidFill>
                  <a:srgbClr val="FFFFFF"/>
                </a:solidFill>
              </a:rPr>
              <a:t> quis </a:t>
            </a:r>
            <a:r>
              <a:rPr lang="es-AR" sz="1800" dirty="0" err="1">
                <a:solidFill>
                  <a:srgbClr val="FFFFFF"/>
                </a:solidFill>
              </a:rPr>
              <a:t>tellus</a:t>
            </a:r>
            <a:r>
              <a:rPr lang="es-AR" sz="1800" dirty="0">
                <a:solidFill>
                  <a:srgbClr val="FFFFFF"/>
                </a:solidFill>
              </a:rPr>
              <a:t> in </a:t>
            </a:r>
            <a:r>
              <a:rPr lang="es-AR" sz="1800" dirty="0" err="1">
                <a:solidFill>
                  <a:srgbClr val="FFFFFF"/>
                </a:solidFill>
              </a:rPr>
              <a:t>egestas</a:t>
            </a:r>
            <a:endParaRPr lang="es-AR" sz="1800" dirty="0">
              <a:solidFill>
                <a:srgbClr val="FFFFFF"/>
              </a:solidFill>
            </a:endParaRPr>
          </a:p>
        </p:txBody>
      </p:sp>
      <p:sp>
        <p:nvSpPr>
          <p:cNvPr id="8" name="Marcador de texto 14">
            <a:extLst>
              <a:ext uri="{FF2B5EF4-FFF2-40B4-BE49-F238E27FC236}">
                <a16:creationId xmlns:a16="http://schemas.microsoft.com/office/drawing/2014/main" id="{34D66721-5E28-4C37-8DFA-AD4419E08C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418" y="3792653"/>
            <a:ext cx="7626350" cy="60960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AR" dirty="0" err="1"/>
              <a:t>Click</a:t>
            </a:r>
            <a:r>
              <a:rPr lang="es-AR" dirty="0"/>
              <a:t> to </a:t>
            </a:r>
            <a:r>
              <a:rPr lang="es-AR" dirty="0" err="1"/>
              <a:t>add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4300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7151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199</Words>
  <Application>Microsoft Office PowerPoint</Application>
  <PresentationFormat>Personalizado</PresentationFormat>
  <Paragraphs>20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Florencia Gianina de Virgilio</dc:creator>
  <cp:lastModifiedBy>Florencia Gianina de Virgilio</cp:lastModifiedBy>
  <cp:revision>91</cp:revision>
  <dcterms:created xsi:type="dcterms:W3CDTF">2020-10-27T14:30:02Z</dcterms:created>
  <dcterms:modified xsi:type="dcterms:W3CDTF">2020-11-16T19:46:11Z</dcterms:modified>
</cp:coreProperties>
</file>