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handoutMasterIdLst>
    <p:handoutMasterId r:id="rId9"/>
  </p:handoutMasterIdLst>
  <p:sldIdLst>
    <p:sldId id="256" r:id="rId2"/>
    <p:sldId id="262" r:id="rId3"/>
    <p:sldId id="271" r:id="rId4"/>
    <p:sldId id="272" r:id="rId5"/>
    <p:sldId id="274" r:id="rId6"/>
    <p:sldId id="275" r:id="rId7"/>
    <p:sldId id="261" r:id="rId8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E61"/>
    <a:srgbClr val="3AD2AC"/>
    <a:srgbClr val="00C0DF"/>
    <a:srgbClr val="1E4D7F"/>
    <a:srgbClr val="032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F8481D2-5C83-49CF-9D5A-8E62E83E9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7D82-32AA-4781-98DE-597069903E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9AFF-B279-43BD-B75C-00ABDD36617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3BC3B7-2219-4D88-BE6B-0058177B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2430BF-7F8C-432F-8069-AECD73DFB1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E708-3CDD-4045-BFDB-569A304C71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17" Type="http://schemas.openxmlformats.org/officeDocument/2006/relationships/image" Target="../media/image26.sv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2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17" Type="http://schemas.openxmlformats.org/officeDocument/2006/relationships/image" Target="../media/image26.sv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ruccio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4D94B540-FB06-4146-AC04-5357D9581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flipH="1">
            <a:off x="8382000" y="8201689"/>
            <a:ext cx="1905000" cy="37011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02D71F-5DDE-44ED-A131-97B681A4B4B6}"/>
              </a:ext>
            </a:extLst>
          </p:cNvPr>
          <p:cNvSpPr txBox="1"/>
          <p:nvPr userDrawn="1"/>
        </p:nvSpPr>
        <p:spPr>
          <a:xfrm>
            <a:off x="635000" y="526302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en-US" sz="6000" b="1" dirty="0">
              <a:solidFill>
                <a:srgbClr val="F26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E704BE-686F-46E7-8D0C-D2DCB698C04A}"/>
              </a:ext>
            </a:extLst>
          </p:cNvPr>
          <p:cNvSpPr txBox="1"/>
          <p:nvPr userDrawn="1"/>
        </p:nvSpPr>
        <p:spPr>
          <a:xfrm>
            <a:off x="635000" y="2003264"/>
            <a:ext cx="8978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4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your information and add your photo</a:t>
            </a:r>
            <a:r>
              <a:rPr lang="es-AR" sz="320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b="1" dirty="0">
              <a:solidFill>
                <a:srgbClr val="00C0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4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the "replace image" option</a:t>
            </a:r>
            <a:r>
              <a:rPr lang="es-ES" sz="320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AR" sz="320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4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.PNG or .JPG and share on </a:t>
            </a:r>
            <a:r>
              <a:rPr lang="es-AR" sz="324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add two more images</a:t>
            </a: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to explain or tell a little bit more about what it is about or with anything you think might be of interest</a:t>
            </a: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another to say goodbye or end the invitation</a:t>
            </a: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32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AD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 must upload them all together in the same post!</a:t>
            </a:r>
            <a:endParaRPr lang="en-US" sz="3200" dirty="0">
              <a:solidFill>
                <a:srgbClr val="3AD2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738368-877D-4FE6-94E4-85081093E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676" y="400722"/>
            <a:ext cx="2981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Individual - EJEMPLO">
    <p:bg>
      <p:bgPr>
        <a:solidFill>
          <a:srgbClr val="F26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C870A8E-CA6B-43FE-A682-92E96B15C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52817">
            <a:off x="5544249" y="1065139"/>
            <a:ext cx="4074098" cy="4074098"/>
          </a:xfrm>
          <a:prstGeom prst="rect">
            <a:avLst/>
          </a:prstGeom>
          <a:effectLst>
            <a:outerShdw blurRad="203200" dist="241300" dir="8040000" sx="96000" sy="96000" algn="ctr" rotWithShape="0">
              <a:schemeClr val="bg1">
                <a:lumMod val="65000"/>
                <a:alpha val="33000"/>
              </a:scheme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230B26A-5E71-4B2C-9D34-63BBCA1965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3943">
            <a:off x="857952" y="665872"/>
            <a:ext cx="4074098" cy="4074098"/>
          </a:xfrm>
          <a:prstGeom prst="rect">
            <a:avLst/>
          </a:prstGeom>
          <a:effectLst>
            <a:outerShdw blurRad="330200" dist="241300" dir="6840000" sx="99000" sy="99000" algn="ctr" rotWithShape="0">
              <a:schemeClr val="bg1">
                <a:lumMod val="65000"/>
                <a:alpha val="23000"/>
              </a:scheme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611429F-3C3F-4E60-A664-29233A22F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8294">
            <a:off x="997133" y="5480914"/>
            <a:ext cx="4074098" cy="4074098"/>
          </a:xfrm>
          <a:prstGeom prst="rect">
            <a:avLst/>
          </a:prstGeom>
          <a:effectLst>
            <a:outerShdw blurRad="406400" dist="101600" dir="8040000" sx="102000" sy="102000" algn="ctr" rotWithShape="0">
              <a:schemeClr val="bg1">
                <a:lumMod val="95000"/>
                <a:alpha val="30000"/>
              </a:scheme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91F93DF-BC00-4B49-857F-BDD95A6532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5740">
            <a:off x="5320171" y="5547030"/>
            <a:ext cx="4074098" cy="4074098"/>
          </a:xfrm>
          <a:prstGeom prst="rect">
            <a:avLst/>
          </a:prstGeom>
          <a:effectLst>
            <a:outerShdw blurRad="203200" dist="241300" dir="8040000" sx="96000" sy="96000" algn="ctr" rotWithShape="0">
              <a:schemeClr val="bg1">
                <a:lumMod val="65000"/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1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Individua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 CUÁNDO">
            <a:extLst>
              <a:ext uri="{FF2B5EF4-FFF2-40B4-BE49-F238E27FC236}">
                <a16:creationId xmlns:a16="http://schemas.microsoft.com/office/drawing/2014/main" id="{51E9FF63-FCC8-4CCF-AB4D-932320D131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4914" y="9045577"/>
            <a:ext cx="2936875" cy="1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83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3" name="Texto NOMBRE"/>
          <p:cNvSpPr>
            <a:spLocks noGrp="1"/>
          </p:cNvSpPr>
          <p:nvPr>
            <p:ph type="subTitle" idx="1" hasCustomPrompt="1"/>
          </p:nvPr>
        </p:nvSpPr>
        <p:spPr>
          <a:xfrm>
            <a:off x="503237" y="9031977"/>
            <a:ext cx="2936876" cy="1101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45" indent="0" algn="ctr">
              <a:buNone/>
              <a:defRPr sz="2250"/>
            </a:lvl2pPr>
            <a:lvl3pPr marL="1028690" indent="0" algn="ctr">
              <a:buNone/>
              <a:defRPr sz="2025"/>
            </a:lvl3pPr>
            <a:lvl4pPr marL="1543035" indent="0" algn="ctr">
              <a:buNone/>
              <a:defRPr sz="1800"/>
            </a:lvl4pPr>
            <a:lvl5pPr marL="2057379" indent="0" algn="ctr">
              <a:buNone/>
              <a:defRPr sz="1800"/>
            </a:lvl5pPr>
            <a:lvl6pPr marL="2571724" indent="0" algn="ctr">
              <a:buNone/>
              <a:defRPr sz="1800"/>
            </a:lvl6pPr>
            <a:lvl7pPr marL="3086069" indent="0" algn="ctr">
              <a:buNone/>
              <a:defRPr sz="1800"/>
            </a:lvl7pPr>
            <a:lvl8pPr marL="3600414" indent="0" algn="ctr">
              <a:buNone/>
              <a:defRPr sz="1800"/>
            </a:lvl8pPr>
            <a:lvl9pPr marL="4114759" indent="0" algn="ctr">
              <a:buNone/>
              <a:defRPr sz="18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pic>
        <p:nvPicPr>
          <p:cNvPr id="9" name="Marco">
            <a:extLst>
              <a:ext uri="{FF2B5EF4-FFF2-40B4-BE49-F238E27FC236}">
                <a16:creationId xmlns:a16="http://schemas.microsoft.com/office/drawing/2014/main" id="{B9D476D9-D521-40A1-B2AA-60F5E7AE0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0576" y="2035175"/>
            <a:ext cx="6191250" cy="6191250"/>
          </a:xfrm>
          <a:prstGeom prst="rect">
            <a:avLst/>
          </a:prstGeom>
        </p:spPr>
      </p:pic>
      <p:pic>
        <p:nvPicPr>
          <p:cNvPr id="5" name="Puntitos">
            <a:extLst>
              <a:ext uri="{FF2B5EF4-FFF2-40B4-BE49-F238E27FC236}">
                <a16:creationId xmlns:a16="http://schemas.microsoft.com/office/drawing/2014/main" id="{7172E1A4-0520-4DA3-A0EE-F3FF1F526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10"/>
          <a:stretch/>
        </p:blipFill>
        <p:spPr>
          <a:xfrm>
            <a:off x="0" y="3712796"/>
            <a:ext cx="3017680" cy="2152650"/>
          </a:xfrm>
          <a:prstGeom prst="rect">
            <a:avLst/>
          </a:prstGeom>
        </p:spPr>
      </p:pic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9125" y="5903677"/>
            <a:ext cx="1771650" cy="178117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84CE88D-377D-4CDC-A172-547B80393B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238" y="345369"/>
            <a:ext cx="2493320" cy="2765029"/>
          </a:xfrm>
          <a:prstGeom prst="rect">
            <a:avLst/>
          </a:prstGeom>
        </p:spPr>
      </p:pic>
      <p:pic>
        <p:nvPicPr>
          <p:cNvPr id="7" name="online">
            <a:extLst>
              <a:ext uri="{FF2B5EF4-FFF2-40B4-BE49-F238E27FC236}">
                <a16:creationId xmlns:a16="http://schemas.microsoft.com/office/drawing/2014/main" id="{302ABEB8-6210-451B-BA33-4E234198B2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9276" y="8217276"/>
            <a:ext cx="1409700" cy="715784"/>
          </a:xfrm>
          <a:prstGeom prst="rect">
            <a:avLst/>
          </a:prstGeom>
        </p:spPr>
      </p:pic>
      <p:sp>
        <p:nvSpPr>
          <p:cNvPr id="31" name="Texto CUÁNDO">
            <a:extLst>
              <a:ext uri="{FF2B5EF4-FFF2-40B4-BE49-F238E27FC236}">
                <a16:creationId xmlns:a16="http://schemas.microsoft.com/office/drawing/2014/main" id="{E047602E-BE48-4FC2-85D3-FA54D096FC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737" y="9056770"/>
            <a:ext cx="2936875" cy="1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83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80CACE-6D94-4AE5-8631-678B079DC5B2}"/>
              </a:ext>
            </a:extLst>
          </p:cNvPr>
          <p:cNvGrpSpPr/>
          <p:nvPr userDrawn="1"/>
        </p:nvGrpSpPr>
        <p:grpSpPr>
          <a:xfrm>
            <a:off x="8088085" y="8624680"/>
            <a:ext cx="171776" cy="253608"/>
            <a:chOff x="8972473" y="9597265"/>
            <a:chExt cx="190862" cy="281787"/>
          </a:xfrm>
        </p:grpSpPr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B879EC41-3051-4AF5-8E5B-DFE326ACC1F5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73A1B91A-7B82-42AD-B47C-3F4756E82AAA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8" name="Gráfico 7">
            <a:extLst>
              <a:ext uri="{FF2B5EF4-FFF2-40B4-BE49-F238E27FC236}">
                <a16:creationId xmlns:a16="http://schemas.microsoft.com/office/drawing/2014/main" id="{F5EE869D-AE67-4E69-ACD3-E06472E2DA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69292" y="520027"/>
            <a:ext cx="4639985" cy="118274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D498BA27-7316-4B32-9DEA-1C6CD585BE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2138" y="8657140"/>
            <a:ext cx="1790099" cy="21060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FB1671B8-D2B5-497E-811D-3AF4211ACF7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9987" y="8657140"/>
            <a:ext cx="926640" cy="210600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D97B53AA-E1A2-4DFD-B0E0-D5E4758DED9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34928" y="8657140"/>
            <a:ext cx="1109160" cy="210600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00C88C66-7F30-4124-A13A-5089C4E70791}"/>
              </a:ext>
            </a:extLst>
          </p:cNvPr>
          <p:cNvGrpSpPr/>
          <p:nvPr userDrawn="1"/>
        </p:nvGrpSpPr>
        <p:grpSpPr>
          <a:xfrm>
            <a:off x="4750624" y="8614132"/>
            <a:ext cx="171776" cy="253608"/>
            <a:chOff x="8972473" y="9597265"/>
            <a:chExt cx="190862" cy="281787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51422DA4-9C17-47BD-B408-F545497FBE8E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49E8C016-FC02-49E3-8EDC-837D8C51C538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</p:spTree>
    <p:extLst>
      <p:ext uri="{BB962C8B-B14F-4D97-AF65-F5344CB8AC3E}">
        <p14:creationId xmlns:p14="http://schemas.microsoft.com/office/powerpoint/2010/main" val="14805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Dú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NOMBRE"/>
          <p:cNvSpPr>
            <a:spLocks noGrp="1"/>
          </p:cNvSpPr>
          <p:nvPr>
            <p:ph type="subTitle" idx="1" hasCustomPrompt="1"/>
          </p:nvPr>
        </p:nvSpPr>
        <p:spPr>
          <a:xfrm>
            <a:off x="515780" y="7184117"/>
            <a:ext cx="4402449" cy="463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45" indent="0" algn="ctr">
              <a:buNone/>
              <a:defRPr sz="2250"/>
            </a:lvl2pPr>
            <a:lvl3pPr marL="1028690" indent="0" algn="ctr">
              <a:buNone/>
              <a:defRPr sz="2025"/>
            </a:lvl3pPr>
            <a:lvl4pPr marL="1543035" indent="0" algn="ctr">
              <a:buNone/>
              <a:defRPr sz="1800"/>
            </a:lvl4pPr>
            <a:lvl5pPr marL="2057379" indent="0" algn="ctr">
              <a:buNone/>
              <a:defRPr sz="1800"/>
            </a:lvl5pPr>
            <a:lvl6pPr marL="2571724" indent="0" algn="ctr">
              <a:buNone/>
              <a:defRPr sz="1800"/>
            </a:lvl6pPr>
            <a:lvl7pPr marL="3086069" indent="0" algn="ctr">
              <a:buNone/>
              <a:defRPr sz="1800"/>
            </a:lvl7pPr>
            <a:lvl8pPr marL="3600414" indent="0" algn="ctr">
              <a:buNone/>
              <a:defRPr sz="1800"/>
            </a:lvl8pPr>
            <a:lvl9pPr marL="4114759" indent="0" algn="ctr">
              <a:buNone/>
              <a:defRPr sz="18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n-US" dirty="0"/>
          </a:p>
        </p:txBody>
      </p:sp>
      <p:pic>
        <p:nvPicPr>
          <p:cNvPr id="9" name="Marco">
            <a:extLst>
              <a:ext uri="{FF2B5EF4-FFF2-40B4-BE49-F238E27FC236}">
                <a16:creationId xmlns:a16="http://schemas.microsoft.com/office/drawing/2014/main" id="{B9D476D9-D521-40A1-B2AA-60F5E7AE0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081" y="2566459"/>
            <a:ext cx="4495800" cy="4495800"/>
          </a:xfrm>
          <a:prstGeom prst="rect">
            <a:avLst/>
          </a:prstGeom>
        </p:spPr>
      </p:pic>
      <p:pic>
        <p:nvPicPr>
          <p:cNvPr id="16" name="Marco">
            <a:extLst>
              <a:ext uri="{FF2B5EF4-FFF2-40B4-BE49-F238E27FC236}">
                <a16:creationId xmlns:a16="http://schemas.microsoft.com/office/drawing/2014/main" id="{5624A1A9-EEE7-4A72-A3AE-436526813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675" y="2566459"/>
            <a:ext cx="4495800" cy="4495800"/>
          </a:xfrm>
          <a:prstGeom prst="rect">
            <a:avLst/>
          </a:prstGeom>
        </p:spPr>
      </p:pic>
      <p:pic>
        <p:nvPicPr>
          <p:cNvPr id="5" name="Puntitos">
            <a:extLst>
              <a:ext uri="{FF2B5EF4-FFF2-40B4-BE49-F238E27FC236}">
                <a16:creationId xmlns:a16="http://schemas.microsoft.com/office/drawing/2014/main" id="{7172E1A4-0520-4DA3-A0EE-F3FF1F526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435"/>
          <a:stretch/>
        </p:blipFill>
        <p:spPr>
          <a:xfrm>
            <a:off x="0" y="2785050"/>
            <a:ext cx="1524000" cy="1960354"/>
          </a:xfrm>
          <a:prstGeom prst="rect">
            <a:avLst/>
          </a:prstGeom>
        </p:spPr>
      </p:pic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4769" y="7974542"/>
            <a:ext cx="2047875" cy="2058885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CA1A303-D17D-4CF0-8373-5BA9F36385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0507" y="7186378"/>
            <a:ext cx="4402137" cy="463550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D07B736-880D-4D4B-BE67-C6CA6BA9F8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881" y="273604"/>
            <a:ext cx="2162886" cy="2398586"/>
          </a:xfrm>
          <a:prstGeom prst="rect">
            <a:avLst/>
          </a:prstGeom>
        </p:spPr>
      </p:pic>
      <p:sp>
        <p:nvSpPr>
          <p:cNvPr id="40" name="Texto CUÁNDO">
            <a:extLst>
              <a:ext uri="{FF2B5EF4-FFF2-40B4-BE49-F238E27FC236}">
                <a16:creationId xmlns:a16="http://schemas.microsoft.com/office/drawing/2014/main" id="{5B7CA1E8-6668-480F-81CA-A18F705834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41" name="Texto CUÁNDO">
            <a:extLst>
              <a:ext uri="{FF2B5EF4-FFF2-40B4-BE49-F238E27FC236}">
                <a16:creationId xmlns:a16="http://schemas.microsoft.com/office/drawing/2014/main" id="{0D0AF2E4-57EC-40C3-9B54-7635B8EC12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A79BA92-BFF4-4A48-B24B-CFAE136C3C4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93517" y="811095"/>
            <a:ext cx="4070726" cy="1037637"/>
          </a:xfrm>
          <a:prstGeom prst="rect">
            <a:avLst/>
          </a:prstGeom>
        </p:spPr>
      </p:pic>
      <p:pic>
        <p:nvPicPr>
          <p:cNvPr id="46" name="online">
            <a:extLst>
              <a:ext uri="{FF2B5EF4-FFF2-40B4-BE49-F238E27FC236}">
                <a16:creationId xmlns:a16="http://schemas.microsoft.com/office/drawing/2014/main" id="{737580CE-9079-4E40-8AEA-9BCAB44582E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D3C71C66-87D5-4464-BE45-DC5F9D4F9B0E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F7B8C591-6F60-4B60-8DFC-131548E9AD1E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A7A8020-76B4-49F4-BA4C-806CD6EAFE4B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50" name="Gráfico 49">
            <a:extLst>
              <a:ext uri="{FF2B5EF4-FFF2-40B4-BE49-F238E27FC236}">
                <a16:creationId xmlns:a16="http://schemas.microsoft.com/office/drawing/2014/main" id="{26DEEC89-5C36-4BD5-BD6A-2EC3508C79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0A6B4AE0-9DDF-46B5-8E9E-C7573471F64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E2AB9BD7-48C5-4137-AC59-CF3E0869F939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</p:grpSpPr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EA21CACE-6F77-4903-97AE-6D1454305A60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60EAECBC-1AA6-4D5D-B591-D7C115780C84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</p:spTree>
    <p:extLst>
      <p:ext uri="{BB962C8B-B14F-4D97-AF65-F5344CB8AC3E}">
        <p14:creationId xmlns:p14="http://schemas.microsoft.com/office/powerpoint/2010/main" val="26639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Trí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NOMBRE"/>
          <p:cNvSpPr>
            <a:spLocks noGrp="1"/>
          </p:cNvSpPr>
          <p:nvPr>
            <p:ph type="subTitle" idx="1" hasCustomPrompt="1"/>
          </p:nvPr>
        </p:nvSpPr>
        <p:spPr>
          <a:xfrm>
            <a:off x="636746" y="6615317"/>
            <a:ext cx="2791665" cy="764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45" indent="0" algn="ctr">
              <a:buNone/>
              <a:defRPr sz="2250"/>
            </a:lvl2pPr>
            <a:lvl3pPr marL="1028690" indent="0" algn="ctr">
              <a:buNone/>
              <a:defRPr sz="2025"/>
            </a:lvl3pPr>
            <a:lvl4pPr marL="1543035" indent="0" algn="ctr">
              <a:buNone/>
              <a:defRPr sz="1800"/>
            </a:lvl4pPr>
            <a:lvl5pPr marL="2057379" indent="0" algn="ctr">
              <a:buNone/>
              <a:defRPr sz="1800"/>
            </a:lvl5pPr>
            <a:lvl6pPr marL="2571724" indent="0" algn="ctr">
              <a:buNone/>
              <a:defRPr sz="1800"/>
            </a:lvl6pPr>
            <a:lvl7pPr marL="3086069" indent="0" algn="ctr">
              <a:buNone/>
              <a:defRPr sz="1800"/>
            </a:lvl7pPr>
            <a:lvl8pPr marL="3600414" indent="0" algn="ctr">
              <a:buNone/>
              <a:defRPr sz="1800"/>
            </a:lvl8pPr>
            <a:lvl9pPr marL="4114759" indent="0" algn="ctr">
              <a:buNone/>
              <a:defRPr sz="18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pic>
        <p:nvPicPr>
          <p:cNvPr id="9" name="Marco">
            <a:extLst>
              <a:ext uri="{FF2B5EF4-FFF2-40B4-BE49-F238E27FC236}">
                <a16:creationId xmlns:a16="http://schemas.microsoft.com/office/drawing/2014/main" id="{B9D476D9-D521-40A1-B2AA-60F5E7AE0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992" y="3602472"/>
            <a:ext cx="2816418" cy="2816418"/>
          </a:xfrm>
          <a:prstGeom prst="rect">
            <a:avLst/>
          </a:prstGeom>
        </p:spPr>
      </p:pic>
      <p:sp>
        <p:nvSpPr>
          <p:cNvPr id="7" name="Texto NOMBRE 2">
            <a:extLst>
              <a:ext uri="{FF2B5EF4-FFF2-40B4-BE49-F238E27FC236}">
                <a16:creationId xmlns:a16="http://schemas.microsoft.com/office/drawing/2014/main" id="{FCA1A303-D17D-4CF0-8373-5BA9F36385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63256" y="6614697"/>
            <a:ext cx="2859388" cy="776538"/>
          </a:xfrm>
          <a:prstGeom prst="rect">
            <a:avLst/>
          </a:prstGeom>
        </p:spPr>
        <p:txBody>
          <a:bodyPr/>
          <a:lstStyle>
            <a:lvl1pPr algn="ctr">
              <a:buNone/>
              <a:defRPr sz="220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pic>
        <p:nvPicPr>
          <p:cNvPr id="22" name="Marco">
            <a:extLst>
              <a:ext uri="{FF2B5EF4-FFF2-40B4-BE49-F238E27FC236}">
                <a16:creationId xmlns:a16="http://schemas.microsoft.com/office/drawing/2014/main" id="{0A02600E-DAE2-41B6-8D42-123935658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5292" y="3602472"/>
            <a:ext cx="2816418" cy="2816418"/>
          </a:xfrm>
          <a:prstGeom prst="rect">
            <a:avLst/>
          </a:prstGeom>
        </p:spPr>
      </p:pic>
      <p:sp>
        <p:nvSpPr>
          <p:cNvPr id="26" name="Texto NOMBRE 3">
            <a:extLst>
              <a:ext uri="{FF2B5EF4-FFF2-40B4-BE49-F238E27FC236}">
                <a16:creationId xmlns:a16="http://schemas.microsoft.com/office/drawing/2014/main" id="{7EB77F6B-9DA4-433C-B6C0-3D072E605D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5293" y="6615316"/>
            <a:ext cx="2816418" cy="776084"/>
          </a:xfrm>
          <a:prstGeom prst="rect">
            <a:avLst/>
          </a:prstGeom>
        </p:spPr>
        <p:txBody>
          <a:bodyPr/>
          <a:lstStyle>
            <a:lvl1pPr algn="ctr">
              <a:buNone/>
              <a:defRPr sz="220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pic>
        <p:nvPicPr>
          <p:cNvPr id="25" name="Marco">
            <a:extLst>
              <a:ext uri="{FF2B5EF4-FFF2-40B4-BE49-F238E27FC236}">
                <a16:creationId xmlns:a16="http://schemas.microsoft.com/office/drawing/2014/main" id="{D7785B09-091D-43E9-9FDC-DEF3EA820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591" y="3602472"/>
            <a:ext cx="2816418" cy="2816418"/>
          </a:xfrm>
          <a:prstGeom prst="rect">
            <a:avLst/>
          </a:prstGeom>
        </p:spPr>
      </p:pic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769" y="7923741"/>
            <a:ext cx="2047875" cy="2058885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3C5D8401-3DE1-4E81-AD1C-9FEF7F77BC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237" y="345369"/>
            <a:ext cx="2493320" cy="2765028"/>
          </a:xfrm>
          <a:prstGeom prst="rect">
            <a:avLst/>
          </a:prstGeom>
        </p:spPr>
      </p:pic>
      <p:pic>
        <p:nvPicPr>
          <p:cNvPr id="4" name="Puntitos">
            <a:extLst>
              <a:ext uri="{FF2B5EF4-FFF2-40B4-BE49-F238E27FC236}">
                <a16:creationId xmlns:a16="http://schemas.microsoft.com/office/drawing/2014/main" id="{ACC5C803-1101-4EA8-AF36-9D1B9F59D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1969"/>
          <a:stretch/>
        </p:blipFill>
        <p:spPr>
          <a:xfrm>
            <a:off x="-1" y="2908530"/>
            <a:ext cx="1366529" cy="196035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7E71519-CA49-4D49-AAC8-85A85D796A4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09740" y="1109277"/>
            <a:ext cx="4639985" cy="1182742"/>
          </a:xfrm>
          <a:prstGeom prst="rect">
            <a:avLst/>
          </a:prstGeom>
        </p:spPr>
      </p:pic>
      <p:pic>
        <p:nvPicPr>
          <p:cNvPr id="42" name="online">
            <a:extLst>
              <a:ext uri="{FF2B5EF4-FFF2-40B4-BE49-F238E27FC236}">
                <a16:creationId xmlns:a16="http://schemas.microsoft.com/office/drawing/2014/main" id="{681AA1E8-4A30-4636-B960-1663E250B4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id="{0BA380BE-859A-480B-BCEC-5B21DD70F313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7403E747-1FCC-448E-94F8-9D0A83C7A17C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7CAA2143-A56F-4B61-8E06-E032D0557564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46" name="Gráfico 45">
            <a:extLst>
              <a:ext uri="{FF2B5EF4-FFF2-40B4-BE49-F238E27FC236}">
                <a16:creationId xmlns:a16="http://schemas.microsoft.com/office/drawing/2014/main" id="{A1020874-ECD3-4AF1-A659-3ED6141415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57157E79-47F9-4CFD-9D61-11F1E67ED7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1D064770-6015-422A-A538-14AFCE2DBD2B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</p:grpSpPr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7F3CCAD2-9FF2-4FD6-A93F-2311A7A8F96A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71B86D46-6CA4-4E6B-9BD2-B6F1560A6F6C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solidFill>
              <a:srgbClr val="F26E61"/>
            </a:solidFill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sp>
        <p:nvSpPr>
          <p:cNvPr id="51" name="Texto CUÁNDO">
            <a:extLst>
              <a:ext uri="{FF2B5EF4-FFF2-40B4-BE49-F238E27FC236}">
                <a16:creationId xmlns:a16="http://schemas.microsoft.com/office/drawing/2014/main" id="{89AEC737-0636-47D0-9034-C1DF5894F4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52" name="Texto CUÁNDO">
            <a:extLst>
              <a:ext uri="{FF2B5EF4-FFF2-40B4-BE49-F238E27FC236}">
                <a16:creationId xmlns:a16="http://schemas.microsoft.com/office/drawing/2014/main" id="{988AC7D3-0225-49AB-9B62-0825A6B2F9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9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Explicación (página 2)">
    <p:bg>
      <p:bgPr>
        <a:solidFill>
          <a:srgbClr val="F26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769" y="7943102"/>
            <a:ext cx="2047875" cy="2058885"/>
          </a:xfrm>
          <a:prstGeom prst="rect">
            <a:avLst/>
          </a:prstGeom>
        </p:spPr>
      </p:pic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17785F0F-4420-4715-A140-E64194718E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2" y="3715497"/>
            <a:ext cx="7626350" cy="6096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2F2F512-E799-4ADD-A9D2-4332374CD9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3" y="4546599"/>
            <a:ext cx="8934450" cy="29781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1028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Click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text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ipsum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adipiscing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Etiam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ac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accumsan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varius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fringilla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vel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lacinia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condimentum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dapibus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justo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est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scelerisque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Mauris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massa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lectus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pellentesque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rutrum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endParaRPr lang="es-AR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E096674-EB95-4502-99AC-9401EC7241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495" y="336549"/>
            <a:ext cx="2158206" cy="239339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1C84A86-6408-4559-ABD8-B2A236C5FF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283" y="3073699"/>
            <a:ext cx="6423039" cy="550800"/>
          </a:xfrm>
          <a:prstGeom prst="rect">
            <a:avLst/>
          </a:prstGeom>
        </p:spPr>
      </p:pic>
      <p:pic>
        <p:nvPicPr>
          <p:cNvPr id="26" name="online">
            <a:extLst>
              <a:ext uri="{FF2B5EF4-FFF2-40B4-BE49-F238E27FC236}">
                <a16:creationId xmlns:a16="http://schemas.microsoft.com/office/drawing/2014/main" id="{B252E045-9B7E-4761-ADCB-A100C8DE38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97A93468-8BBC-4BC0-8632-B0DEF46B320E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D3328F5-7729-4EBF-A496-343D209D49A1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2E52B445-EC90-4F81-9405-14AA762BAEB5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186D1E26-0E1B-4376-91ED-76EEACD18DF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50274438-3042-4770-AA89-73CFBB142D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C5467A19-E2B4-4D7E-8164-3952735F00F3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F10355E0-E91D-45C2-9392-4DC398CCC0C9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0BF59B9A-1459-4928-8ACD-EAC990C5CC35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sp>
        <p:nvSpPr>
          <p:cNvPr id="41" name="Texto CUÁNDO">
            <a:extLst>
              <a:ext uri="{FF2B5EF4-FFF2-40B4-BE49-F238E27FC236}">
                <a16:creationId xmlns:a16="http://schemas.microsoft.com/office/drawing/2014/main" id="{D2878FC7-8F5D-4C48-91EC-4135055EC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42" name="Texto CUÁNDO">
            <a:extLst>
              <a:ext uri="{FF2B5EF4-FFF2-40B4-BE49-F238E27FC236}">
                <a16:creationId xmlns:a16="http://schemas.microsoft.com/office/drawing/2014/main" id="{3CC0ED41-1DDF-424C-A7E5-3603424869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646FB97-93D7-4EAE-A64D-DB690BAD15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68315" y="987165"/>
            <a:ext cx="4672013" cy="12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9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Cierre (página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63B580CB-98B1-4961-92E8-004B5E01B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2980" y="1601425"/>
            <a:ext cx="6515100" cy="5467350"/>
          </a:xfrm>
          <a:prstGeom prst="rect">
            <a:avLst/>
          </a:prstGeom>
        </p:spPr>
      </p:pic>
      <p:pic>
        <p:nvPicPr>
          <p:cNvPr id="4" name="OTG">
            <a:extLst>
              <a:ext uri="{FF2B5EF4-FFF2-40B4-BE49-F238E27FC236}">
                <a16:creationId xmlns:a16="http://schemas.microsoft.com/office/drawing/2014/main" id="{BCBD0025-94D0-49FB-B8C0-1BB481AEFC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769" y="7923741"/>
            <a:ext cx="2047875" cy="205888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E90AA32-B625-4DE4-A743-023C93B3E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965"/>
          <a:stretch/>
        </p:blipFill>
        <p:spPr>
          <a:xfrm>
            <a:off x="0" y="1223601"/>
            <a:ext cx="2659062" cy="215265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9452357-5007-4FBA-8EB6-47C54974D3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" y="5480197"/>
            <a:ext cx="9582184" cy="34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8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4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30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sostener, mujer, parado&#10;&#10;Descripción generada automáticamente">
            <a:extLst>
              <a:ext uri="{FF2B5EF4-FFF2-40B4-BE49-F238E27FC236}">
                <a16:creationId xmlns:a16="http://schemas.microsoft.com/office/drawing/2014/main" id="{7B78496F-DC5F-4D46-A93B-81E6967C1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-879" r="19169" b="17800"/>
          <a:stretch/>
        </p:blipFill>
        <p:spPr>
          <a:xfrm>
            <a:off x="2453894" y="2406605"/>
            <a:ext cx="5379213" cy="5413490"/>
          </a:xfrm>
          <a:prstGeom prst="ellipse">
            <a:avLst/>
          </a:prstGeom>
        </p:spPr>
      </p:pic>
      <p:pic>
        <p:nvPicPr>
          <p:cNvPr id="8" name="Puntitos">
            <a:extLst>
              <a:ext uri="{FF2B5EF4-FFF2-40B4-BE49-F238E27FC236}">
                <a16:creationId xmlns:a16="http://schemas.microsoft.com/office/drawing/2014/main" id="{F05270C9-114C-4472-AECD-75A3E9DC3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10"/>
          <a:stretch/>
        </p:blipFill>
        <p:spPr>
          <a:xfrm>
            <a:off x="0" y="3713750"/>
            <a:ext cx="3017680" cy="2152650"/>
          </a:xfrm>
          <a:prstGeom prst="rect">
            <a:avLst/>
          </a:prstGeom>
        </p:spPr>
      </p:pic>
      <p:sp>
        <p:nvSpPr>
          <p:cNvPr id="7" name="Texto CUÁNDO">
            <a:extLst>
              <a:ext uri="{FF2B5EF4-FFF2-40B4-BE49-F238E27FC236}">
                <a16:creationId xmlns:a16="http://schemas.microsoft.com/office/drawing/2014/main" id="{DDFFAD4D-C724-4F02-BF71-03E8634B4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70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9" name="Texto NOMBRE">
            <a:extLst>
              <a:ext uri="{FF2B5EF4-FFF2-40B4-BE49-F238E27FC236}">
                <a16:creationId xmlns:a16="http://schemas.microsoft.com/office/drawing/2014/main" id="{5A87B540-D823-4E7A-8582-36D09B0CF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l"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494" indent="0" algn="ctr">
              <a:buNone/>
              <a:defRPr sz="2500"/>
            </a:lvl2pPr>
            <a:lvl3pPr marL="1142989" indent="0" algn="ctr">
              <a:buNone/>
              <a:defRPr sz="2250"/>
            </a:lvl3pPr>
            <a:lvl4pPr marL="1714483" indent="0" algn="ctr">
              <a:buNone/>
              <a:defRPr sz="2000"/>
            </a:lvl4pPr>
            <a:lvl5pPr marL="2285977" indent="0" algn="ctr">
              <a:buNone/>
              <a:defRPr sz="2000"/>
            </a:lvl5pPr>
            <a:lvl6pPr marL="2857471" indent="0" algn="ctr">
              <a:buNone/>
              <a:defRPr sz="2000"/>
            </a:lvl6pPr>
            <a:lvl7pPr marL="3428966" indent="0" algn="ctr">
              <a:buNone/>
              <a:defRPr sz="2000"/>
            </a:lvl7pPr>
            <a:lvl8pPr marL="4000460" indent="0" algn="ctr">
              <a:buNone/>
              <a:defRPr sz="2000"/>
            </a:lvl8pPr>
            <a:lvl9pPr marL="4571954" indent="0" algn="ctr">
              <a:buNone/>
              <a:defRPr sz="20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10" name="Texto CUÁNDO">
            <a:extLst>
              <a:ext uri="{FF2B5EF4-FFF2-40B4-BE49-F238E27FC236}">
                <a16:creationId xmlns:a16="http://schemas.microsoft.com/office/drawing/2014/main" id="{BB9D6B1D-1F46-42A8-AB32-A1E38D54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70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136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sostener, mujer, parado&#10;&#10;Descripción generada automáticamente">
            <a:extLst>
              <a:ext uri="{FF2B5EF4-FFF2-40B4-BE49-F238E27FC236}">
                <a16:creationId xmlns:a16="http://schemas.microsoft.com/office/drawing/2014/main" id="{4E6319B2-B863-44B6-906C-52834FB0D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-879" r="19169" b="17800"/>
          <a:stretch/>
        </p:blipFill>
        <p:spPr>
          <a:xfrm>
            <a:off x="813182" y="2852072"/>
            <a:ext cx="3893120" cy="3917928"/>
          </a:xfrm>
          <a:prstGeom prst="ellipse">
            <a:avLst/>
          </a:prstGeom>
        </p:spPr>
      </p:pic>
      <p:pic>
        <p:nvPicPr>
          <p:cNvPr id="9" name="Puntitos">
            <a:extLst>
              <a:ext uri="{FF2B5EF4-FFF2-40B4-BE49-F238E27FC236}">
                <a16:creationId xmlns:a16="http://schemas.microsoft.com/office/drawing/2014/main" id="{2C0EC1A7-E181-4B0A-BA86-4BD55419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435"/>
          <a:stretch/>
        </p:blipFill>
        <p:spPr>
          <a:xfrm>
            <a:off x="0" y="2783960"/>
            <a:ext cx="1524000" cy="19603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A44831-5505-49C1-B1B4-DBC84A977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5580701" y="2839212"/>
            <a:ext cx="3893120" cy="3917928"/>
          </a:xfrm>
          <a:prstGeom prst="ellipse">
            <a:avLst/>
          </a:prstGeom>
        </p:spPr>
      </p:pic>
      <p:sp>
        <p:nvSpPr>
          <p:cNvPr id="10" name="Texto NOMBRE">
            <a:extLst>
              <a:ext uri="{FF2B5EF4-FFF2-40B4-BE49-F238E27FC236}">
                <a16:creationId xmlns:a16="http://schemas.microsoft.com/office/drawing/2014/main" id="{7FDDBC2C-073B-4C31-984D-A92509685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 sz="3111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494" indent="0" algn="ctr">
              <a:buNone/>
              <a:defRPr sz="2500"/>
            </a:lvl2pPr>
            <a:lvl3pPr marL="1142989" indent="0" algn="ctr">
              <a:buNone/>
              <a:defRPr sz="2250"/>
            </a:lvl3pPr>
            <a:lvl4pPr marL="1714483" indent="0" algn="ctr">
              <a:buNone/>
              <a:defRPr sz="2000"/>
            </a:lvl4pPr>
            <a:lvl5pPr marL="2285977" indent="0" algn="ctr">
              <a:buNone/>
              <a:defRPr sz="2000"/>
            </a:lvl5pPr>
            <a:lvl6pPr marL="2857471" indent="0" algn="ctr">
              <a:buNone/>
              <a:defRPr sz="2000"/>
            </a:lvl6pPr>
            <a:lvl7pPr marL="3428966" indent="0" algn="ctr">
              <a:buNone/>
              <a:defRPr sz="2000"/>
            </a:lvl7pPr>
            <a:lvl8pPr marL="4000460" indent="0" algn="ctr">
              <a:buNone/>
              <a:defRPr sz="2000"/>
            </a:lvl8pPr>
            <a:lvl9pPr marL="4571954" indent="0" algn="ctr">
              <a:buNone/>
              <a:defRPr sz="20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n-US" dirty="0"/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87254BC3-C3CA-4924-9007-3C1C9157E5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>
              <a:buNone/>
              <a:defRPr sz="3111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13" name="Texto CUÁNDO">
            <a:extLst>
              <a:ext uri="{FF2B5EF4-FFF2-40B4-BE49-F238E27FC236}">
                <a16:creationId xmlns:a16="http://schemas.microsoft.com/office/drawing/2014/main" id="{17944DFE-64BE-4555-A701-C36D0DD5EA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14" name="Texto CUÁNDO">
            <a:extLst>
              <a:ext uri="{FF2B5EF4-FFF2-40B4-BE49-F238E27FC236}">
                <a16:creationId xmlns:a16="http://schemas.microsoft.com/office/drawing/2014/main" id="{1FB3A32E-9A72-4B9D-A8A1-15545D050B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6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sostener, mujer, parado&#10;&#10;Descripción generada automáticamente">
            <a:extLst>
              <a:ext uri="{FF2B5EF4-FFF2-40B4-BE49-F238E27FC236}">
                <a16:creationId xmlns:a16="http://schemas.microsoft.com/office/drawing/2014/main" id="{8C015915-CB03-42C3-B591-15A3979F4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-879" r="19169" b="17800"/>
          <a:stretch/>
        </p:blipFill>
        <p:spPr>
          <a:xfrm>
            <a:off x="799453" y="3743872"/>
            <a:ext cx="2470507" cy="2486250"/>
          </a:xfrm>
          <a:prstGeom prst="ellipse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711790-95AE-4F90-8CE5-A35CCDB28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36389" b="31045"/>
          <a:stretch/>
        </p:blipFill>
        <p:spPr>
          <a:xfrm>
            <a:off x="3908247" y="3755975"/>
            <a:ext cx="2470507" cy="2486250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5AD6EF-F64E-49A3-82A4-7C236C73E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2628" r="31675" b="27590"/>
          <a:stretch/>
        </p:blipFill>
        <p:spPr>
          <a:xfrm>
            <a:off x="7029899" y="3731013"/>
            <a:ext cx="2470507" cy="2486250"/>
          </a:xfrm>
          <a:prstGeom prst="ellipse">
            <a:avLst/>
          </a:prstGeom>
        </p:spPr>
      </p:pic>
      <p:pic>
        <p:nvPicPr>
          <p:cNvPr id="14" name="Puntitos">
            <a:extLst>
              <a:ext uri="{FF2B5EF4-FFF2-40B4-BE49-F238E27FC236}">
                <a16:creationId xmlns:a16="http://schemas.microsoft.com/office/drawing/2014/main" id="{875CAF37-9EE0-4892-B9FD-E730633E55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1933"/>
          <a:stretch/>
        </p:blipFill>
        <p:spPr>
          <a:xfrm>
            <a:off x="0" y="2911829"/>
            <a:ext cx="1367568" cy="1960354"/>
          </a:xfrm>
          <a:prstGeom prst="rect">
            <a:avLst/>
          </a:prstGeom>
        </p:spPr>
      </p:pic>
      <p:sp>
        <p:nvSpPr>
          <p:cNvPr id="17" name="Texto NOMBRE">
            <a:extLst>
              <a:ext uri="{FF2B5EF4-FFF2-40B4-BE49-F238E27FC236}">
                <a16:creationId xmlns:a16="http://schemas.microsoft.com/office/drawing/2014/main" id="{56826345-A681-40AF-A222-86663E54C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None/>
              <a:defRPr sz="2444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494" indent="0" algn="ctr">
              <a:buNone/>
              <a:defRPr sz="2500"/>
            </a:lvl2pPr>
            <a:lvl3pPr marL="1142989" indent="0" algn="ctr">
              <a:buNone/>
              <a:defRPr sz="2250"/>
            </a:lvl3pPr>
            <a:lvl4pPr marL="1714483" indent="0" algn="ctr">
              <a:buNone/>
              <a:defRPr sz="2000"/>
            </a:lvl4pPr>
            <a:lvl5pPr marL="2285977" indent="0" algn="ctr">
              <a:buNone/>
              <a:defRPr sz="2000"/>
            </a:lvl5pPr>
            <a:lvl6pPr marL="2857471" indent="0" algn="ctr">
              <a:buNone/>
              <a:defRPr sz="2000"/>
            </a:lvl6pPr>
            <a:lvl7pPr marL="3428966" indent="0" algn="ctr">
              <a:buNone/>
              <a:defRPr sz="2000"/>
            </a:lvl7pPr>
            <a:lvl8pPr marL="4000460" indent="0" algn="ctr">
              <a:buNone/>
              <a:defRPr sz="2000"/>
            </a:lvl8pPr>
            <a:lvl9pPr marL="4571954" indent="0" algn="ctr">
              <a:buNone/>
              <a:defRPr sz="20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18" name="Texto NOMBRE 2">
            <a:extLst>
              <a:ext uri="{FF2B5EF4-FFF2-40B4-BE49-F238E27FC236}">
                <a16:creationId xmlns:a16="http://schemas.microsoft.com/office/drawing/2014/main" id="{5B994F51-946A-4178-87B4-E66094BA68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>
            <a:lvl1pPr algn="ctr">
              <a:buNone/>
              <a:defRPr sz="2444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19" name="Texto NOMBRE 3">
            <a:extLst>
              <a:ext uri="{FF2B5EF4-FFF2-40B4-BE49-F238E27FC236}">
                <a16:creationId xmlns:a16="http://schemas.microsoft.com/office/drawing/2014/main" id="{4F5F184D-179D-43C2-8DA4-8B1C4F59DC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algn="ctr">
              <a:buNone/>
              <a:defRPr sz="2444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15" name="Texto CUÁNDO">
            <a:extLst>
              <a:ext uri="{FF2B5EF4-FFF2-40B4-BE49-F238E27FC236}">
                <a16:creationId xmlns:a16="http://schemas.microsoft.com/office/drawing/2014/main" id="{0FE96AFF-BCD0-4CCF-B09D-93DF522E7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16" name="Texto CUÁNDO">
            <a:extLst>
              <a:ext uri="{FF2B5EF4-FFF2-40B4-BE49-F238E27FC236}">
                <a16:creationId xmlns:a16="http://schemas.microsoft.com/office/drawing/2014/main" id="{981730CE-75B8-44BB-85E9-EA42453B64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6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886A402F-44F4-47EA-8E16-688C76AB5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292" y="3792653"/>
            <a:ext cx="7626350" cy="6096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  <p:sp>
        <p:nvSpPr>
          <p:cNvPr id="9" name="Marcador de texto 18">
            <a:extLst>
              <a:ext uri="{FF2B5EF4-FFF2-40B4-BE49-F238E27FC236}">
                <a16:creationId xmlns:a16="http://schemas.microsoft.com/office/drawing/2014/main" id="{3E177838-94D1-42DE-83F2-9B43650850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2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defTabSz="1028690">
              <a:lnSpc>
                <a:spcPct val="100000"/>
              </a:lnSpc>
              <a:defRPr/>
            </a:pPr>
            <a:r>
              <a:rPr lang="es-AR" sz="1800" dirty="0" err="1">
                <a:solidFill>
                  <a:srgbClr val="FFFFFF"/>
                </a:solidFill>
              </a:rPr>
              <a:t>Click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text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ipsum</a:t>
            </a:r>
            <a:r>
              <a:rPr lang="es-AR" sz="1800" dirty="0">
                <a:solidFill>
                  <a:srgbClr val="FFFFFF"/>
                </a:solidFill>
              </a:rPr>
              <a:t> dolor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adipiscing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Etiam</a:t>
            </a:r>
            <a:r>
              <a:rPr lang="es-AR" sz="1800" dirty="0">
                <a:solidFill>
                  <a:srgbClr val="FFFFFF"/>
                </a:solidFill>
              </a:rPr>
              <a:t> ac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In </a:t>
            </a:r>
            <a:r>
              <a:rPr lang="es-AR" sz="1800" dirty="0" err="1">
                <a:solidFill>
                  <a:srgbClr val="FFFFFF"/>
                </a:solidFill>
              </a:rPr>
              <a:t>accumsan</a:t>
            </a:r>
            <a:r>
              <a:rPr lang="es-AR" sz="1800" dirty="0">
                <a:solidFill>
                  <a:srgbClr val="FFFFFF"/>
                </a:solidFill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</a:rPr>
              <a:t>varius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</a:rPr>
              <a:t>fringilla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erat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vel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lacinia </a:t>
            </a:r>
            <a:r>
              <a:rPr lang="es-AR" sz="1800" dirty="0" err="1">
                <a:solidFill>
                  <a:srgbClr val="FFFFFF"/>
                </a:solidFill>
              </a:rPr>
              <a:t>condimentum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suscipit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dapibus</a:t>
            </a:r>
            <a:r>
              <a:rPr lang="es-AR" sz="1800" dirty="0">
                <a:solidFill>
                  <a:srgbClr val="FFFFFF"/>
                </a:solidFill>
              </a:rPr>
              <a:t> justo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est</a:t>
            </a:r>
            <a:r>
              <a:rPr lang="es-AR" sz="1800" dirty="0">
                <a:solidFill>
                  <a:srgbClr val="FFFFFF"/>
                </a:solidFill>
              </a:rPr>
              <a:t> sed </a:t>
            </a:r>
            <a:r>
              <a:rPr lang="es-AR" sz="1800" dirty="0" err="1">
                <a:solidFill>
                  <a:srgbClr val="FFFFFF"/>
                </a:solidFill>
              </a:rPr>
              <a:t>scelerisque</a:t>
            </a:r>
            <a:r>
              <a:rPr lang="es-AR" sz="1800" dirty="0">
                <a:solidFill>
                  <a:srgbClr val="FFFFFF"/>
                </a:solidFill>
              </a:rPr>
              <a:t>. Mauris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massa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lectus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pellentesque</a:t>
            </a:r>
            <a:r>
              <a:rPr lang="es-AR" sz="1800" dirty="0">
                <a:solidFill>
                  <a:srgbClr val="FFFFFF"/>
                </a:solidFill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</a:rPr>
              <a:t>rutrum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endParaRPr lang="es-AR" sz="1800" dirty="0">
              <a:solidFill>
                <a:srgbClr val="FFFFFF"/>
              </a:solidFill>
            </a:endParaRPr>
          </a:p>
        </p:txBody>
      </p:sp>
      <p:sp>
        <p:nvSpPr>
          <p:cNvPr id="6" name="Texto CUÁNDO">
            <a:extLst>
              <a:ext uri="{FF2B5EF4-FFF2-40B4-BE49-F238E27FC236}">
                <a16:creationId xmlns:a16="http://schemas.microsoft.com/office/drawing/2014/main" id="{6970901E-B1B7-40EF-A6A9-B13E661DF3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7" name="Texto CUÁNDO">
            <a:extLst>
              <a:ext uri="{FF2B5EF4-FFF2-40B4-BE49-F238E27FC236}">
                <a16:creationId xmlns:a16="http://schemas.microsoft.com/office/drawing/2014/main" id="{7487364E-34F8-46FF-93ED-8AF846EC8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042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151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199</Words>
  <Application>Microsoft Office PowerPoint</Application>
  <PresentationFormat>Personalizado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Florencia Gianina de Virgilio</dc:creator>
  <cp:lastModifiedBy>Florencia Gianina de Virgilio</cp:lastModifiedBy>
  <cp:revision>98</cp:revision>
  <dcterms:created xsi:type="dcterms:W3CDTF">2020-10-27T14:30:02Z</dcterms:created>
  <dcterms:modified xsi:type="dcterms:W3CDTF">2020-11-16T19:27:32Z</dcterms:modified>
</cp:coreProperties>
</file>